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3399"/>
    <a:srgbClr val="00FFCC"/>
    <a:srgbClr val="FFFF00"/>
    <a:srgbClr val="339966"/>
    <a:srgbClr val="CCCC00"/>
    <a:srgbClr val="669900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6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68350A-F14A-4591-BE43-97C2F3BE75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213CAD-13E1-4D6B-80AC-DF92E5A90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3975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0A49D8-C80E-444A-A528-364A25510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FF02DF-9AAA-419B-AE42-7E665F90D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53676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A5B0FA-267A-4A15-BA69-E9C80D6C0C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3A816E-CFC0-4D06-AF4A-CB5B220E0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372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FC440C-7C85-4CAD-8E51-95C0AAE22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441D17-DAF7-4AF6-8A5F-EEB6571B1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2826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23A75C-A7ED-4F9A-A5F3-375675A31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2BC22EA-B97D-48DB-A964-A26399AD7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21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D5D152-DE83-4938-A33A-FFC5AF414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A708EF-6527-4383-AE6A-F668CB8A6D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DB1012-BF32-42A6-82C2-0CEE73AAA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3832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66A66E-604D-4572-B240-8E999A343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F1219F-121E-464C-8D26-68528EB4D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75804CD-FBAD-44D1-9BA0-2AFA5D0A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7A6B837-B2B5-4070-B3BA-BF15FC6EC4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592D8B2-336B-41CC-A045-8AE9F1280F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2474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1B8D3-E6BF-491F-8833-E9518C1A0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633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15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04E2B2-B4EC-42EA-941C-52E23929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D17FC2-5A3E-423F-90E8-A44E74539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870CCE5-3158-4658-BBAE-8038C1165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45515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5525B4-1094-4A63-9379-8B2DA735D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5DC7070-E2A7-4155-A933-8B24B20F16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890F2E7-648C-4640-9D8A-7B648958D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2030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72A0E2F-1877-4B18-84F2-1FB57AF7E6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EBFA6BF-6F98-4DEC-988E-5B41F6F1A95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D7069EF0-31A0-4ADC-8BD3-1B69DB2A14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D758420E-D42C-4423-A849-5F5F45D7DA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7B05CFF4-0908-4E43-B0EC-CF2F2F699B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E064C804-DEF9-4958-BF43-AE89F3F36F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11A11848-C707-48C4-9C65-D998FCC5F1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DC5ECFCE-4B78-4D2A-A0F7-F9583C32D9A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7886BEB8-1BA9-4506-A3BA-FC7B2150CEB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EEA93774-58F3-4075-A193-90340972FC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18A8E741-0CF5-4BA9-AF9F-873F30B255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E7AAC18C-4C31-4700-B91A-B0DA927392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AC01C8EE-AE81-4823-961F-DB1A742EDC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6A7DA3EA-D5C4-48B3-A5BC-50A46A37EF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D97C40D5-28A0-4807-B3B8-CB3E7B58122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7B727C49-E8FD-4D83-9038-3D7645EF334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A51DB01F-B1A3-4A9C-9461-3C7C4718406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B9E2BF3-C03D-4A05-8291-32E2CA2FBA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>
            <a:extLst>
              <a:ext uri="{FF2B5EF4-FFF2-40B4-BE49-F238E27FC236}">
                <a16:creationId xmlns:a16="http://schemas.microsoft.com/office/drawing/2014/main" id="{3826A435-0BE0-4A7C-8F8A-B74C1ACD07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顔マーク</a:t>
            </a: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C249D5D6-373A-4FB9-B89F-444B9A8A6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すごくいいよ！</a:t>
            </a: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9A884E34-ED51-42A5-A0C0-E09E32270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いいよ！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B2D5EDE5-978C-4AFE-AEA7-F32F2DE02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ふつうかな</a:t>
            </a:r>
          </a:p>
        </p:txBody>
      </p:sp>
      <p:sp>
        <p:nvSpPr>
          <p:cNvPr id="18439" name="Text Box 7">
            <a:extLst>
              <a:ext uri="{FF2B5EF4-FFF2-40B4-BE49-F238E27FC236}">
                <a16:creationId xmlns:a16="http://schemas.microsoft.com/office/drawing/2014/main" id="{92A1EBD6-4B6F-4F2B-8B66-6561EC97C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だめかな</a:t>
            </a:r>
          </a:p>
        </p:txBody>
      </p:sp>
      <p:sp>
        <p:nvSpPr>
          <p:cNvPr id="18440" name="Text Box 8">
            <a:extLst>
              <a:ext uri="{FF2B5EF4-FFF2-40B4-BE49-F238E27FC236}">
                <a16:creationId xmlns:a16="http://schemas.microsoft.com/office/drawing/2014/main" id="{ED0D86D6-1623-4413-AD68-EB17D2F3C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すごくだめかな</a:t>
            </a:r>
          </a:p>
        </p:txBody>
      </p:sp>
      <p:sp>
        <p:nvSpPr>
          <p:cNvPr id="18441" name="Text Box 9">
            <a:extLst>
              <a:ext uri="{FF2B5EF4-FFF2-40B4-BE49-F238E27FC236}">
                <a16:creationId xmlns:a16="http://schemas.microsoft.com/office/drawing/2014/main" id="{C52F8340-6B7F-4039-968B-445BDA3D1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ベー</a:t>
            </a:r>
          </a:p>
        </p:txBody>
      </p:sp>
      <p:sp>
        <p:nvSpPr>
          <p:cNvPr id="18442" name="Text Box 10">
            <a:extLst>
              <a:ext uri="{FF2B5EF4-FFF2-40B4-BE49-F238E27FC236}">
                <a16:creationId xmlns:a16="http://schemas.microsoft.com/office/drawing/2014/main" id="{024BF3DD-9F48-4F68-9901-3FC37F58E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惚れた</a:t>
            </a:r>
          </a:p>
        </p:txBody>
      </p:sp>
      <p:sp>
        <p:nvSpPr>
          <p:cNvPr id="18443" name="Text Box 11">
            <a:extLst>
              <a:ext uri="{FF2B5EF4-FFF2-40B4-BE49-F238E27FC236}">
                <a16:creationId xmlns:a16="http://schemas.microsoft.com/office/drawing/2014/main" id="{2E7F4F14-3888-47CA-9761-0F7C0839E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叫ぶ</a:t>
            </a:r>
          </a:p>
        </p:txBody>
      </p:sp>
      <p:sp>
        <p:nvSpPr>
          <p:cNvPr id="18444" name="Text Box 12">
            <a:extLst>
              <a:ext uri="{FF2B5EF4-FFF2-40B4-BE49-F238E27FC236}">
                <a16:creationId xmlns:a16="http://schemas.microsoft.com/office/drawing/2014/main" id="{DAFDC456-49EA-4E4D-9A89-D3C94CAE9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怒った</a:t>
            </a:r>
          </a:p>
        </p:txBody>
      </p:sp>
      <p:sp>
        <p:nvSpPr>
          <p:cNvPr id="18445" name="Text Box 13">
            <a:extLst>
              <a:ext uri="{FF2B5EF4-FFF2-40B4-BE49-F238E27FC236}">
                <a16:creationId xmlns:a16="http://schemas.microsoft.com/office/drawing/2014/main" id="{4C4D37B7-2552-44FE-B6E2-39296D206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ほろり</a:t>
            </a:r>
          </a:p>
        </p:txBody>
      </p:sp>
      <p:sp>
        <p:nvSpPr>
          <p:cNvPr id="18446" name="Text Box 14">
            <a:extLst>
              <a:ext uri="{FF2B5EF4-FFF2-40B4-BE49-F238E27FC236}">
                <a16:creationId xmlns:a16="http://schemas.microsoft.com/office/drawing/2014/main" id="{0411B8A7-5B33-4314-AD7A-D0B06E748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寝る</a:t>
            </a:r>
          </a:p>
        </p:txBody>
      </p:sp>
      <p:sp>
        <p:nvSpPr>
          <p:cNvPr id="18447" name="Text Box 15">
            <a:extLst>
              <a:ext uri="{FF2B5EF4-FFF2-40B4-BE49-F238E27FC236}">
                <a16:creationId xmlns:a16="http://schemas.microsoft.com/office/drawing/2014/main" id="{78AE930A-8385-49F0-B3B5-20BD1DAB9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え？</a:t>
            </a:r>
          </a:p>
        </p:txBody>
      </p:sp>
      <p:sp>
        <p:nvSpPr>
          <p:cNvPr id="18448" name="Text Box 16">
            <a:extLst>
              <a:ext uri="{FF2B5EF4-FFF2-40B4-BE49-F238E27FC236}">
                <a16:creationId xmlns:a16="http://schemas.microsoft.com/office/drawing/2014/main" id="{5C7544E3-A9B0-47E4-8147-35499A713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下心</a:t>
            </a:r>
          </a:p>
        </p:txBody>
      </p:sp>
      <p:sp>
        <p:nvSpPr>
          <p:cNvPr id="18449" name="Text Box 17">
            <a:extLst>
              <a:ext uri="{FF2B5EF4-FFF2-40B4-BE49-F238E27FC236}">
                <a16:creationId xmlns:a16="http://schemas.microsoft.com/office/drawing/2014/main" id="{91906BAE-9B12-4528-B79C-76B3F06FE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困った</a:t>
            </a:r>
          </a:p>
        </p:txBody>
      </p:sp>
      <p:sp>
        <p:nvSpPr>
          <p:cNvPr id="18450" name="Text Box 18">
            <a:extLst>
              <a:ext uri="{FF2B5EF4-FFF2-40B4-BE49-F238E27FC236}">
                <a16:creationId xmlns:a16="http://schemas.microsoft.com/office/drawing/2014/main" id="{F5D422DB-1538-4BFD-804B-304FD9152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かなり困った</a:t>
            </a:r>
          </a:p>
        </p:txBody>
      </p:sp>
      <p:grpSp>
        <p:nvGrpSpPr>
          <p:cNvPr id="18727" name="Group 295">
            <a:extLst>
              <a:ext uri="{FF2B5EF4-FFF2-40B4-BE49-F238E27FC236}">
                <a16:creationId xmlns:a16="http://schemas.microsoft.com/office/drawing/2014/main" id="{A6737566-5EA5-4374-95D3-952FECD7DA20}"/>
              </a:ext>
            </a:extLst>
          </p:cNvPr>
          <p:cNvGrpSpPr>
            <a:grpSpLocks/>
          </p:cNvGrpSpPr>
          <p:nvPr/>
        </p:nvGrpSpPr>
        <p:grpSpPr bwMode="auto">
          <a:xfrm>
            <a:off x="2406650" y="954088"/>
            <a:ext cx="1349375" cy="1349375"/>
            <a:chOff x="1516" y="601"/>
            <a:chExt cx="850" cy="850"/>
          </a:xfrm>
        </p:grpSpPr>
        <p:sp>
          <p:nvSpPr>
            <p:cNvPr id="18456" name="Oval 24">
              <a:extLst>
                <a:ext uri="{FF2B5EF4-FFF2-40B4-BE49-F238E27FC236}">
                  <a16:creationId xmlns:a16="http://schemas.microsoft.com/office/drawing/2014/main" id="{C960681A-B0AA-4A81-8432-EA896C7FB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7" name="Oval 25">
              <a:extLst>
                <a:ext uri="{FF2B5EF4-FFF2-40B4-BE49-F238E27FC236}">
                  <a16:creationId xmlns:a16="http://schemas.microsoft.com/office/drawing/2014/main" id="{20CA80A2-82FE-4BBD-BAD4-E9EBF15DA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8" name="Oval 26">
              <a:extLst>
                <a:ext uri="{FF2B5EF4-FFF2-40B4-BE49-F238E27FC236}">
                  <a16:creationId xmlns:a16="http://schemas.microsoft.com/office/drawing/2014/main" id="{D3E71B5F-D473-4AC7-97A8-1CA4A051A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59" name="Group 27">
              <a:extLst>
                <a:ext uri="{FF2B5EF4-FFF2-40B4-BE49-F238E27FC236}">
                  <a16:creationId xmlns:a16="http://schemas.microsoft.com/office/drawing/2014/main" id="{B6DBD55E-6C74-43A7-B79F-258264281B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18460" name="Oval 28">
                <a:extLst>
                  <a:ext uri="{FF2B5EF4-FFF2-40B4-BE49-F238E27FC236}">
                    <a16:creationId xmlns:a16="http://schemas.microsoft.com/office/drawing/2014/main" id="{4EAC9DA8-A2BA-4FFC-B1C4-029E8FFBE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1" name="Oval 29">
                <a:extLst>
                  <a:ext uri="{FF2B5EF4-FFF2-40B4-BE49-F238E27FC236}">
                    <a16:creationId xmlns:a16="http://schemas.microsoft.com/office/drawing/2014/main" id="{EAFA4104-70AA-4B87-890B-E5933301B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62" name="Group 30">
              <a:extLst>
                <a:ext uri="{FF2B5EF4-FFF2-40B4-BE49-F238E27FC236}">
                  <a16:creationId xmlns:a16="http://schemas.microsoft.com/office/drawing/2014/main" id="{AD9C1BEC-7B89-414C-A422-94763EC960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18463" name="Oval 31">
                <a:extLst>
                  <a:ext uri="{FF2B5EF4-FFF2-40B4-BE49-F238E27FC236}">
                    <a16:creationId xmlns:a16="http://schemas.microsoft.com/office/drawing/2014/main" id="{9CEE48EB-16EC-4E5F-900B-6AF91CCD51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4" name="Oval 32">
                <a:extLst>
                  <a:ext uri="{FF2B5EF4-FFF2-40B4-BE49-F238E27FC236}">
                    <a16:creationId xmlns:a16="http://schemas.microsoft.com/office/drawing/2014/main" id="{301B58CC-A0BD-4560-B57B-7A24AFE3B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65" name="Group 33">
              <a:extLst>
                <a:ext uri="{FF2B5EF4-FFF2-40B4-BE49-F238E27FC236}">
                  <a16:creationId xmlns:a16="http://schemas.microsoft.com/office/drawing/2014/main" id="{398E29A6-DAA6-407B-B31F-FC60A5D1D3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18466" name="AutoShape 34">
                <a:extLst>
                  <a:ext uri="{FF2B5EF4-FFF2-40B4-BE49-F238E27FC236}">
                    <a16:creationId xmlns:a16="http://schemas.microsoft.com/office/drawing/2014/main" id="{0FC4D1AA-8C50-49B1-8840-7B33588B7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FF99CC"/>
                  </a:gs>
                  <a:gs pos="100000">
                    <a:srgbClr val="CC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7" name="Freeform 35">
                <a:extLst>
                  <a:ext uri="{FF2B5EF4-FFF2-40B4-BE49-F238E27FC236}">
                    <a16:creationId xmlns:a16="http://schemas.microsoft.com/office/drawing/2014/main" id="{495571F4-26DB-4519-8BE8-16B595B1F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8728" name="Group 296">
            <a:extLst>
              <a:ext uri="{FF2B5EF4-FFF2-40B4-BE49-F238E27FC236}">
                <a16:creationId xmlns:a16="http://schemas.microsoft.com/office/drawing/2014/main" id="{3842FC64-AB39-42D7-A48C-0FE49F99806C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954088"/>
            <a:ext cx="1349375" cy="1349375"/>
            <a:chOff x="336" y="601"/>
            <a:chExt cx="850" cy="850"/>
          </a:xfrm>
        </p:grpSpPr>
        <p:sp>
          <p:nvSpPr>
            <p:cNvPr id="18434" name="Oval 2">
              <a:extLst>
                <a:ext uri="{FF2B5EF4-FFF2-40B4-BE49-F238E27FC236}">
                  <a16:creationId xmlns:a16="http://schemas.microsoft.com/office/drawing/2014/main" id="{9267EE0A-4BA4-4E94-8745-FFA9A06F7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1" name="Oval 19">
              <a:extLst>
                <a:ext uri="{FF2B5EF4-FFF2-40B4-BE49-F238E27FC236}">
                  <a16:creationId xmlns:a16="http://schemas.microsoft.com/office/drawing/2014/main" id="{CC91C93B-224E-47BB-A4B4-F39EF6BD8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2" name="Oval 20">
              <a:extLst>
                <a:ext uri="{FF2B5EF4-FFF2-40B4-BE49-F238E27FC236}">
                  <a16:creationId xmlns:a16="http://schemas.microsoft.com/office/drawing/2014/main" id="{9BD5F5FE-EFD9-4804-9B3B-C6D91AFF3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53" name="Group 21">
              <a:extLst>
                <a:ext uri="{FF2B5EF4-FFF2-40B4-BE49-F238E27FC236}">
                  <a16:creationId xmlns:a16="http://schemas.microsoft.com/office/drawing/2014/main" id="{7DB5FE9B-6714-4B4D-AB94-45F20F7D5C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18454" name="AutoShape 22">
                <a:extLst>
                  <a:ext uri="{FF2B5EF4-FFF2-40B4-BE49-F238E27FC236}">
                    <a16:creationId xmlns:a16="http://schemas.microsoft.com/office/drawing/2014/main" id="{4E5DF4CC-2B73-45EA-B083-30A68ED1F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gradFill rotWithShape="1">
                <a:gsLst>
                  <a:gs pos="0">
                    <a:srgbClr val="FF99CC"/>
                  </a:gs>
                  <a:gs pos="100000">
                    <a:srgbClr val="CC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5" name="Freeform 23">
                <a:extLst>
                  <a:ext uri="{FF2B5EF4-FFF2-40B4-BE49-F238E27FC236}">
                    <a16:creationId xmlns:a16="http://schemas.microsoft.com/office/drawing/2014/main" id="{A03184C6-4DC0-40F9-A025-A1F34226A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468" name="AutoShape 36">
              <a:extLst>
                <a:ext uri="{FF2B5EF4-FFF2-40B4-BE49-F238E27FC236}">
                  <a16:creationId xmlns:a16="http://schemas.microsoft.com/office/drawing/2014/main" id="{C65C2922-0F06-4601-991B-D9188A55C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9" name="AutoShape 37">
              <a:extLst>
                <a:ext uri="{FF2B5EF4-FFF2-40B4-BE49-F238E27FC236}">
                  <a16:creationId xmlns:a16="http://schemas.microsoft.com/office/drawing/2014/main" id="{9028FBF9-F253-4134-8311-3707C3C5D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4" name="Group 292">
            <a:extLst>
              <a:ext uri="{FF2B5EF4-FFF2-40B4-BE49-F238E27FC236}">
                <a16:creationId xmlns:a16="http://schemas.microsoft.com/office/drawing/2014/main" id="{6078E403-E1D8-450B-A193-6EF2000A7159}"/>
              </a:ext>
            </a:extLst>
          </p:cNvPr>
          <p:cNvGrpSpPr>
            <a:grpSpLocks/>
          </p:cNvGrpSpPr>
          <p:nvPr/>
        </p:nvGrpSpPr>
        <p:grpSpPr bwMode="auto">
          <a:xfrm>
            <a:off x="4278313" y="954088"/>
            <a:ext cx="1349375" cy="1349375"/>
            <a:chOff x="2695" y="601"/>
            <a:chExt cx="850" cy="850"/>
          </a:xfrm>
        </p:grpSpPr>
        <p:sp>
          <p:nvSpPr>
            <p:cNvPr id="18470" name="Oval 38">
              <a:extLst>
                <a:ext uri="{FF2B5EF4-FFF2-40B4-BE49-F238E27FC236}">
                  <a16:creationId xmlns:a16="http://schemas.microsoft.com/office/drawing/2014/main" id="{7C024FBD-DFD8-44DE-B82C-E6D000B1B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1" name="Oval 39">
              <a:extLst>
                <a:ext uri="{FF2B5EF4-FFF2-40B4-BE49-F238E27FC236}">
                  <a16:creationId xmlns:a16="http://schemas.microsoft.com/office/drawing/2014/main" id="{13DCDFEF-21DF-4438-9663-280FAFD89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CC00">
                    <a:gamma/>
                    <a:tint val="60392"/>
                    <a:invGamma/>
                  </a:srgbClr>
                </a:gs>
                <a:gs pos="100000">
                  <a:srgbClr val="00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2" name="Oval 40">
              <a:extLst>
                <a:ext uri="{FF2B5EF4-FFF2-40B4-BE49-F238E27FC236}">
                  <a16:creationId xmlns:a16="http://schemas.microsoft.com/office/drawing/2014/main" id="{24710604-244F-4988-959D-0D5A74359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73" name="Group 41">
              <a:extLst>
                <a:ext uri="{FF2B5EF4-FFF2-40B4-BE49-F238E27FC236}">
                  <a16:creationId xmlns:a16="http://schemas.microsoft.com/office/drawing/2014/main" id="{D960023A-15D2-4D2D-8FF5-EFC4FED97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4" y="935"/>
              <a:ext cx="136" cy="182"/>
              <a:chOff x="535" y="935"/>
              <a:chExt cx="136" cy="182"/>
            </a:xfrm>
          </p:grpSpPr>
          <p:sp>
            <p:nvSpPr>
              <p:cNvPr id="18474" name="Oval 42">
                <a:extLst>
                  <a:ext uri="{FF2B5EF4-FFF2-40B4-BE49-F238E27FC236}">
                    <a16:creationId xmlns:a16="http://schemas.microsoft.com/office/drawing/2014/main" id="{6D54E89C-5B45-4C7A-A7F5-6F6E6A2E6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5" name="Oval 43">
                <a:extLst>
                  <a:ext uri="{FF2B5EF4-FFF2-40B4-BE49-F238E27FC236}">
                    <a16:creationId xmlns:a16="http://schemas.microsoft.com/office/drawing/2014/main" id="{7B67A7EF-C906-4B2A-8C75-FB5A8C940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76" name="Group 44">
              <a:extLst>
                <a:ext uri="{FF2B5EF4-FFF2-40B4-BE49-F238E27FC236}">
                  <a16:creationId xmlns:a16="http://schemas.microsoft.com/office/drawing/2014/main" id="{166B4913-0173-4C91-8731-9A463441E6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935"/>
              <a:ext cx="136" cy="182"/>
              <a:chOff x="535" y="935"/>
              <a:chExt cx="136" cy="182"/>
            </a:xfrm>
          </p:grpSpPr>
          <p:sp>
            <p:nvSpPr>
              <p:cNvPr id="18477" name="Oval 45">
                <a:extLst>
                  <a:ext uri="{FF2B5EF4-FFF2-40B4-BE49-F238E27FC236}">
                    <a16:creationId xmlns:a16="http://schemas.microsoft.com/office/drawing/2014/main" id="{95C3F08E-C13C-4A77-AEAC-C05F44D62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8" name="Oval 46">
                <a:extLst>
                  <a:ext uri="{FF2B5EF4-FFF2-40B4-BE49-F238E27FC236}">
                    <a16:creationId xmlns:a16="http://schemas.microsoft.com/office/drawing/2014/main" id="{969450D7-1B59-4013-B29B-A78E45424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485" name="AutoShape 53">
              <a:extLst>
                <a:ext uri="{FF2B5EF4-FFF2-40B4-BE49-F238E27FC236}">
                  <a16:creationId xmlns:a16="http://schemas.microsoft.com/office/drawing/2014/main" id="{38BA1C7C-6C74-4F14-8CE0-4704119437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08" y="1220"/>
              <a:ext cx="23" cy="90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6" name="Group 294">
            <a:extLst>
              <a:ext uri="{FF2B5EF4-FFF2-40B4-BE49-F238E27FC236}">
                <a16:creationId xmlns:a16="http://schemas.microsoft.com/office/drawing/2014/main" id="{C87A8F92-CFAD-4639-9AA9-5C9F456A73F7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27100"/>
            <a:ext cx="1349375" cy="1349375"/>
            <a:chOff x="3891" y="584"/>
            <a:chExt cx="850" cy="850"/>
          </a:xfrm>
        </p:grpSpPr>
        <p:sp>
          <p:nvSpPr>
            <p:cNvPr id="18479" name="Oval 47">
              <a:extLst>
                <a:ext uri="{FF2B5EF4-FFF2-40B4-BE49-F238E27FC236}">
                  <a16:creationId xmlns:a16="http://schemas.microsoft.com/office/drawing/2014/main" id="{0B2F7AA8-EED3-489F-893B-2E559DBCF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0" name="Oval 48">
              <a:extLst>
                <a:ext uri="{FF2B5EF4-FFF2-40B4-BE49-F238E27FC236}">
                  <a16:creationId xmlns:a16="http://schemas.microsoft.com/office/drawing/2014/main" id="{1000A657-DB36-4DFA-90E4-52EE448DC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1" name="Oval 49">
              <a:extLst>
                <a:ext uri="{FF2B5EF4-FFF2-40B4-BE49-F238E27FC236}">
                  <a16:creationId xmlns:a16="http://schemas.microsoft.com/office/drawing/2014/main" id="{CC731305-40ED-4948-9D9D-B5931CA5F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8" name="Oval 56">
              <a:extLst>
                <a:ext uri="{FF2B5EF4-FFF2-40B4-BE49-F238E27FC236}">
                  <a16:creationId xmlns:a16="http://schemas.microsoft.com/office/drawing/2014/main" id="{ABE5CADD-59CC-49D6-A883-E7F3B78B7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9" name="Oval 57">
              <a:extLst>
                <a:ext uri="{FF2B5EF4-FFF2-40B4-BE49-F238E27FC236}">
                  <a16:creationId xmlns:a16="http://schemas.microsoft.com/office/drawing/2014/main" id="{9E80EEF8-4C27-4DD5-AE05-1B4D99B0D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90" name="AutoShape 58">
              <a:extLst>
                <a:ext uri="{FF2B5EF4-FFF2-40B4-BE49-F238E27FC236}">
                  <a16:creationId xmlns:a16="http://schemas.microsoft.com/office/drawing/2014/main" id="{46DD4A9E-D614-4FCF-BC11-3C5C1F5267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25" name="Group 293">
            <a:extLst>
              <a:ext uri="{FF2B5EF4-FFF2-40B4-BE49-F238E27FC236}">
                <a16:creationId xmlns:a16="http://schemas.microsoft.com/office/drawing/2014/main" id="{FFC370BA-08BF-4CCE-A67B-D347FD899DBA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349375" cy="1349375"/>
            <a:chOff x="5037" y="618"/>
            <a:chExt cx="850" cy="850"/>
          </a:xfrm>
        </p:grpSpPr>
        <p:sp>
          <p:nvSpPr>
            <p:cNvPr id="18482" name="Oval 50">
              <a:extLst>
                <a:ext uri="{FF2B5EF4-FFF2-40B4-BE49-F238E27FC236}">
                  <a16:creationId xmlns:a16="http://schemas.microsoft.com/office/drawing/2014/main" id="{A9838AB5-C094-4377-A802-21CD3E317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3" name="Oval 51">
              <a:extLst>
                <a:ext uri="{FF2B5EF4-FFF2-40B4-BE49-F238E27FC236}">
                  <a16:creationId xmlns:a16="http://schemas.microsoft.com/office/drawing/2014/main" id="{DD6D435C-0F60-4629-BD94-54821F2DE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4" name="Oval 52">
              <a:extLst>
                <a:ext uri="{FF2B5EF4-FFF2-40B4-BE49-F238E27FC236}">
                  <a16:creationId xmlns:a16="http://schemas.microsoft.com/office/drawing/2014/main" id="{2FF6B54B-606C-4B88-AD79-E1531E472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86" name="Freeform 54">
              <a:extLst>
                <a:ext uri="{FF2B5EF4-FFF2-40B4-BE49-F238E27FC236}">
                  <a16:creationId xmlns:a16="http://schemas.microsoft.com/office/drawing/2014/main" id="{11B4C9EE-AFBE-4B95-89C4-2D73C9A5311C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87" name="Freeform 55">
              <a:extLst>
                <a:ext uri="{FF2B5EF4-FFF2-40B4-BE49-F238E27FC236}">
                  <a16:creationId xmlns:a16="http://schemas.microsoft.com/office/drawing/2014/main" id="{61FD8900-59DC-4DF8-9E0F-FA65E3D087D7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91" name="AutoShape 59">
              <a:extLst>
                <a:ext uri="{FF2B5EF4-FFF2-40B4-BE49-F238E27FC236}">
                  <a16:creationId xmlns:a16="http://schemas.microsoft.com/office/drawing/2014/main" id="{8725B85B-EFDB-41AA-BF87-5BA5E80973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51" name="Group 219">
            <a:extLst>
              <a:ext uri="{FF2B5EF4-FFF2-40B4-BE49-F238E27FC236}">
                <a16:creationId xmlns:a16="http://schemas.microsoft.com/office/drawing/2014/main" id="{47A2050D-EF2D-4828-88E4-2681E0248492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860925"/>
            <a:ext cx="1349375" cy="1349375"/>
            <a:chOff x="2712" y="3062"/>
            <a:chExt cx="850" cy="850"/>
          </a:xfrm>
        </p:grpSpPr>
        <p:sp>
          <p:nvSpPr>
            <p:cNvPr id="18625" name="Oval 193">
              <a:extLst>
                <a:ext uri="{FF2B5EF4-FFF2-40B4-BE49-F238E27FC236}">
                  <a16:creationId xmlns:a16="http://schemas.microsoft.com/office/drawing/2014/main" id="{18DDCA6F-63FD-4BDC-80CD-B0820B2A0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062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6" name="Oval 194">
              <a:extLst>
                <a:ext uri="{FF2B5EF4-FFF2-40B4-BE49-F238E27FC236}">
                  <a16:creationId xmlns:a16="http://schemas.microsoft.com/office/drawing/2014/main" id="{24CE213C-4182-40AD-A13F-3824B81CD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9" y="3079"/>
              <a:ext cx="817" cy="817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7" name="Oval 195">
              <a:extLst>
                <a:ext uri="{FF2B5EF4-FFF2-40B4-BE49-F238E27FC236}">
                  <a16:creationId xmlns:a16="http://schemas.microsoft.com/office/drawing/2014/main" id="{A211F85D-2D4F-4926-9B27-1A0238090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3124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7" name="AutoShape 215">
              <a:extLst>
                <a:ext uri="{FF2B5EF4-FFF2-40B4-BE49-F238E27FC236}">
                  <a16:creationId xmlns:a16="http://schemas.microsoft.com/office/drawing/2014/main" id="{E49DAFB4-1BB4-4472-9007-6951252343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48" y="3293"/>
              <a:ext cx="182" cy="273"/>
            </a:xfrm>
            <a:prstGeom prst="moon">
              <a:avLst>
                <a:gd name="adj" fmla="val 76921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8" name="AutoShape 216">
              <a:extLst>
                <a:ext uri="{FF2B5EF4-FFF2-40B4-BE49-F238E27FC236}">
                  <a16:creationId xmlns:a16="http://schemas.microsoft.com/office/drawing/2014/main" id="{15CA78BE-C0B3-4E2F-AA2F-831279F3EF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57" y="3293"/>
              <a:ext cx="182" cy="273"/>
            </a:xfrm>
            <a:prstGeom prst="moon">
              <a:avLst>
                <a:gd name="adj" fmla="val 76921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9" name="Oval 217">
              <a:extLst>
                <a:ext uri="{FF2B5EF4-FFF2-40B4-BE49-F238E27FC236}">
                  <a16:creationId xmlns:a16="http://schemas.microsoft.com/office/drawing/2014/main" id="{AE0B84EA-8715-4EB5-A4A2-7174457BE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339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Oval 218">
              <a:extLst>
                <a:ext uri="{FF2B5EF4-FFF2-40B4-BE49-F238E27FC236}">
                  <a16:creationId xmlns:a16="http://schemas.microsoft.com/office/drawing/2014/main" id="{D3C315C2-7B9E-44DA-84F9-0790884B8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339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61" name="Group 229">
            <a:extLst>
              <a:ext uri="{FF2B5EF4-FFF2-40B4-BE49-F238E27FC236}">
                <a16:creationId xmlns:a16="http://schemas.microsoft.com/office/drawing/2014/main" id="{A0B956FC-6B56-4C5D-A9E2-569AE74F3E1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879725"/>
            <a:ext cx="1349375" cy="1447800"/>
            <a:chOff x="353" y="1814"/>
            <a:chExt cx="850" cy="912"/>
          </a:xfrm>
        </p:grpSpPr>
        <p:sp>
          <p:nvSpPr>
            <p:cNvPr id="18563" name="Oval 131">
              <a:extLst>
                <a:ext uri="{FF2B5EF4-FFF2-40B4-BE49-F238E27FC236}">
                  <a16:creationId xmlns:a16="http://schemas.microsoft.com/office/drawing/2014/main" id="{BBB6F1BC-7497-4243-836C-F5CF3AA45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81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4" name="Oval 132">
              <a:extLst>
                <a:ext uri="{FF2B5EF4-FFF2-40B4-BE49-F238E27FC236}">
                  <a16:creationId xmlns:a16="http://schemas.microsoft.com/office/drawing/2014/main" id="{1F2157E6-C4E3-4E3A-8C8E-F5E4C4E2D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183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CC">
                    <a:gamma/>
                    <a:tint val="60392"/>
                    <a:invGamma/>
                  </a:srgbClr>
                </a:gs>
                <a:gs pos="100000">
                  <a:srgbClr val="CC00C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5" name="Oval 133">
              <a:extLst>
                <a:ext uri="{FF2B5EF4-FFF2-40B4-BE49-F238E27FC236}">
                  <a16:creationId xmlns:a16="http://schemas.microsoft.com/office/drawing/2014/main" id="{EEA62A62-BDE6-42D2-8EBF-C7A76815C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" y="187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AutoShape 220">
              <a:extLst>
                <a:ext uri="{FF2B5EF4-FFF2-40B4-BE49-F238E27FC236}">
                  <a16:creationId xmlns:a16="http://schemas.microsoft.com/office/drawing/2014/main" id="{378CC6F4-0AA8-4BDF-9A4C-3F26F92242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7" y="2318"/>
              <a:ext cx="363" cy="453"/>
            </a:xfrm>
            <a:prstGeom prst="flowChartDelay">
              <a:avLst/>
            </a:prstGeom>
            <a:gradFill rotWithShape="1">
              <a:gsLst>
                <a:gs pos="0">
                  <a:srgbClr val="FF66FF">
                    <a:gamma/>
                    <a:shade val="46275"/>
                    <a:invGamma/>
                  </a:srgbClr>
                </a:gs>
                <a:gs pos="5000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Rectangle 221">
              <a:extLst>
                <a:ext uri="{FF2B5EF4-FFF2-40B4-BE49-F238E27FC236}">
                  <a16:creationId xmlns:a16="http://schemas.microsoft.com/office/drawing/2014/main" id="{3542D469-B48C-4ACB-8906-801C8AEC9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" y="2363"/>
              <a:ext cx="590" cy="2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Oval 224">
              <a:extLst>
                <a:ext uri="{FF2B5EF4-FFF2-40B4-BE49-F238E27FC236}">
                  <a16:creationId xmlns:a16="http://schemas.microsoft.com/office/drawing/2014/main" id="{6130E8F7-7B28-4827-9537-E094469C3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024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Oval 225">
              <a:extLst>
                <a:ext uri="{FF2B5EF4-FFF2-40B4-BE49-F238E27FC236}">
                  <a16:creationId xmlns:a16="http://schemas.microsoft.com/office/drawing/2014/main" id="{F5130890-4D86-42B9-AD09-448654454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024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8" name="Oval 226">
              <a:extLst>
                <a:ext uri="{FF2B5EF4-FFF2-40B4-BE49-F238E27FC236}">
                  <a16:creationId xmlns:a16="http://schemas.microsoft.com/office/drawing/2014/main" id="{2118AC08-9072-4444-86AA-1D2DA22D9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069"/>
              <a:ext cx="181" cy="18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9" name="Oval 227">
              <a:extLst>
                <a:ext uri="{FF2B5EF4-FFF2-40B4-BE49-F238E27FC236}">
                  <a16:creationId xmlns:a16="http://schemas.microsoft.com/office/drawing/2014/main" id="{7F6A0032-7405-442D-AD43-D468F43D1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069"/>
              <a:ext cx="181" cy="18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0" name="Rectangle 228">
              <a:extLst>
                <a:ext uri="{FF2B5EF4-FFF2-40B4-BE49-F238E27FC236}">
                  <a16:creationId xmlns:a16="http://schemas.microsoft.com/office/drawing/2014/main" id="{A4121C7B-D3B4-467C-AF84-80118C7D4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" y="2363"/>
              <a:ext cx="91" cy="272"/>
            </a:xfrm>
            <a:prstGeom prst="rect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64" name="Group 232">
            <a:extLst>
              <a:ext uri="{FF2B5EF4-FFF2-40B4-BE49-F238E27FC236}">
                <a16:creationId xmlns:a16="http://schemas.microsoft.com/office/drawing/2014/main" id="{047A32BF-818F-4753-A046-DF0E70C00F59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2879725"/>
            <a:ext cx="1349375" cy="1349375"/>
            <a:chOff x="1533" y="1814"/>
            <a:chExt cx="850" cy="850"/>
          </a:xfrm>
        </p:grpSpPr>
        <p:sp>
          <p:nvSpPr>
            <p:cNvPr id="18569" name="Oval 137">
              <a:extLst>
                <a:ext uri="{FF2B5EF4-FFF2-40B4-BE49-F238E27FC236}">
                  <a16:creationId xmlns:a16="http://schemas.microsoft.com/office/drawing/2014/main" id="{11843817-9453-4CC0-9330-81A23FB06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81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0" name="Oval 138">
              <a:extLst>
                <a:ext uri="{FF2B5EF4-FFF2-40B4-BE49-F238E27FC236}">
                  <a16:creationId xmlns:a16="http://schemas.microsoft.com/office/drawing/2014/main" id="{DE28AB48-3830-43AE-A534-03EC3AE85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83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tint val="60392"/>
                    <a:invGamma/>
                  </a:srgbClr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1" name="Oval 139">
              <a:extLst>
                <a:ext uri="{FF2B5EF4-FFF2-40B4-BE49-F238E27FC236}">
                  <a16:creationId xmlns:a16="http://schemas.microsoft.com/office/drawing/2014/main" id="{F4AA944E-0EA9-4B02-BCF3-FFE596EC8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" y="187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2" name="AutoShape 230">
              <a:extLst>
                <a:ext uri="{FF2B5EF4-FFF2-40B4-BE49-F238E27FC236}">
                  <a16:creationId xmlns:a16="http://schemas.microsoft.com/office/drawing/2014/main" id="{C8EAFAAB-68EE-4CAB-81D4-9DA31BA0D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024"/>
              <a:ext cx="317" cy="318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3" name="AutoShape 231">
              <a:extLst>
                <a:ext uri="{FF2B5EF4-FFF2-40B4-BE49-F238E27FC236}">
                  <a16:creationId xmlns:a16="http://schemas.microsoft.com/office/drawing/2014/main" id="{C3021C9A-6C57-426A-9348-AD855856C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24"/>
              <a:ext cx="317" cy="318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14" name="Group 282">
            <a:extLst>
              <a:ext uri="{FF2B5EF4-FFF2-40B4-BE49-F238E27FC236}">
                <a16:creationId xmlns:a16="http://schemas.microsoft.com/office/drawing/2014/main" id="{B285F87D-F932-466C-9D6D-26948CFE8A3C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879725"/>
            <a:ext cx="1349375" cy="1349375"/>
            <a:chOff x="2712" y="1814"/>
            <a:chExt cx="850" cy="850"/>
          </a:xfrm>
        </p:grpSpPr>
        <p:sp>
          <p:nvSpPr>
            <p:cNvPr id="18583" name="Oval 151">
              <a:extLst>
                <a:ext uri="{FF2B5EF4-FFF2-40B4-BE49-F238E27FC236}">
                  <a16:creationId xmlns:a16="http://schemas.microsoft.com/office/drawing/2014/main" id="{2A5BD2BE-931B-4867-932F-83020649F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81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84" name="Oval 152">
              <a:extLst>
                <a:ext uri="{FF2B5EF4-FFF2-40B4-BE49-F238E27FC236}">
                  <a16:creationId xmlns:a16="http://schemas.microsoft.com/office/drawing/2014/main" id="{D740B610-3ADA-449E-A630-B2AE6A36E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9" y="1831"/>
              <a:ext cx="817" cy="81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60392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85" name="Oval 153">
              <a:extLst>
                <a:ext uri="{FF2B5EF4-FFF2-40B4-BE49-F238E27FC236}">
                  <a16:creationId xmlns:a16="http://schemas.microsoft.com/office/drawing/2014/main" id="{90078A11-C378-4D0B-99CC-E7EE4270F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187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13" name="Group 281">
              <a:extLst>
                <a:ext uri="{FF2B5EF4-FFF2-40B4-BE49-F238E27FC236}">
                  <a16:creationId xmlns:a16="http://schemas.microsoft.com/office/drawing/2014/main" id="{ECBA2934-62E9-4822-96C0-0DAD5329DB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2" y="2115"/>
              <a:ext cx="681" cy="499"/>
              <a:chOff x="2893" y="2115"/>
              <a:chExt cx="499" cy="499"/>
            </a:xfrm>
          </p:grpSpPr>
          <p:sp>
            <p:nvSpPr>
              <p:cNvPr id="18665" name="Oval 233">
                <a:extLst>
                  <a:ext uri="{FF2B5EF4-FFF2-40B4-BE49-F238E27FC236}">
                    <a16:creationId xmlns:a16="http://schemas.microsoft.com/office/drawing/2014/main" id="{7555909F-1290-4000-A2C6-0DB1CF650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115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rgbClr val="FF0066">
                      <a:gamma/>
                      <a:shade val="46275"/>
                      <a:invGamma/>
                    </a:srgbClr>
                  </a:gs>
                  <a:gs pos="100000">
                    <a:srgbClr val="FF00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7" name="Freeform 235">
                <a:extLst>
                  <a:ext uri="{FF2B5EF4-FFF2-40B4-BE49-F238E27FC236}">
                    <a16:creationId xmlns:a16="http://schemas.microsoft.com/office/drawing/2014/main" id="{FCAB110B-7B65-43EE-92B9-B33FDA268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2387"/>
                <a:ext cx="408" cy="181"/>
              </a:xfrm>
              <a:custGeom>
                <a:avLst/>
                <a:gdLst>
                  <a:gd name="T0" fmla="*/ 159 w 318"/>
                  <a:gd name="T1" fmla="*/ 159 h 159"/>
                  <a:gd name="T2" fmla="*/ 23 w 318"/>
                  <a:gd name="T3" fmla="*/ 23 h 159"/>
                  <a:gd name="T4" fmla="*/ 295 w 318"/>
                  <a:gd name="T5" fmla="*/ 23 h 159"/>
                  <a:gd name="T6" fmla="*/ 159 w 318"/>
                  <a:gd name="T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8" h="159">
                    <a:moveTo>
                      <a:pt x="159" y="159"/>
                    </a:moveTo>
                    <a:cubicBezTo>
                      <a:pt x="114" y="159"/>
                      <a:pt x="0" y="46"/>
                      <a:pt x="23" y="23"/>
                    </a:cubicBezTo>
                    <a:cubicBezTo>
                      <a:pt x="46" y="0"/>
                      <a:pt x="272" y="0"/>
                      <a:pt x="295" y="23"/>
                    </a:cubicBezTo>
                    <a:cubicBezTo>
                      <a:pt x="318" y="46"/>
                      <a:pt x="204" y="159"/>
                      <a:pt x="159" y="1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CC"/>
                  </a:gs>
                  <a:gs pos="100000">
                    <a:srgbClr val="FF99C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668" name="Oval 236">
              <a:extLst>
                <a:ext uri="{FF2B5EF4-FFF2-40B4-BE49-F238E27FC236}">
                  <a16:creationId xmlns:a16="http://schemas.microsoft.com/office/drawing/2014/main" id="{0978256F-2536-40AC-903A-7B6BE97CA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979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Oval 238">
              <a:extLst>
                <a:ext uri="{FF2B5EF4-FFF2-40B4-BE49-F238E27FC236}">
                  <a16:creationId xmlns:a16="http://schemas.microsoft.com/office/drawing/2014/main" id="{D7E6D48E-0C99-4840-B195-E4E887306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979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8" name="Group 256">
            <a:extLst>
              <a:ext uri="{FF2B5EF4-FFF2-40B4-BE49-F238E27FC236}">
                <a16:creationId xmlns:a16="http://schemas.microsoft.com/office/drawing/2014/main" id="{48EA55DB-1057-409E-A4F1-A73CB91FB0E5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833938"/>
            <a:ext cx="1349375" cy="1349375"/>
            <a:chOff x="3908" y="3045"/>
            <a:chExt cx="850" cy="850"/>
          </a:xfrm>
        </p:grpSpPr>
        <p:sp>
          <p:nvSpPr>
            <p:cNvPr id="18634" name="Oval 202">
              <a:extLst>
                <a:ext uri="{FF2B5EF4-FFF2-40B4-BE49-F238E27FC236}">
                  <a16:creationId xmlns:a16="http://schemas.microsoft.com/office/drawing/2014/main" id="{534820FB-B0AD-45AE-BBF2-C51511E82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3045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5" name="Oval 203">
              <a:extLst>
                <a:ext uri="{FF2B5EF4-FFF2-40B4-BE49-F238E27FC236}">
                  <a16:creationId xmlns:a16="http://schemas.microsoft.com/office/drawing/2014/main" id="{3DC29548-1264-4DD9-80B0-DD0E912C6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5" y="3062"/>
              <a:ext cx="817" cy="81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6" name="Oval 204">
              <a:extLst>
                <a:ext uri="{FF2B5EF4-FFF2-40B4-BE49-F238E27FC236}">
                  <a16:creationId xmlns:a16="http://schemas.microsoft.com/office/drawing/2014/main" id="{56DB7489-F94C-4529-B654-DB070FAEC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" y="3107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7" name="Freeform 245">
              <a:extLst>
                <a:ext uri="{FF2B5EF4-FFF2-40B4-BE49-F238E27FC236}">
                  <a16:creationId xmlns:a16="http://schemas.microsoft.com/office/drawing/2014/main" id="{74F24ED3-885B-46C2-AFA1-9FFFFDB62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3430"/>
              <a:ext cx="90" cy="27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9" name="Oval 247">
              <a:extLst>
                <a:ext uri="{FF2B5EF4-FFF2-40B4-BE49-F238E27FC236}">
                  <a16:creationId xmlns:a16="http://schemas.microsoft.com/office/drawing/2014/main" id="{F9B0B0FA-7B48-485B-8268-2757365EC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339"/>
              <a:ext cx="91" cy="13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0" name="Oval 248">
              <a:extLst>
                <a:ext uri="{FF2B5EF4-FFF2-40B4-BE49-F238E27FC236}">
                  <a16:creationId xmlns:a16="http://schemas.microsoft.com/office/drawing/2014/main" id="{51A28767-904A-458E-9724-F422E4B57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3339"/>
              <a:ext cx="91" cy="13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1" name="Oval 249">
              <a:extLst>
                <a:ext uri="{FF2B5EF4-FFF2-40B4-BE49-F238E27FC236}">
                  <a16:creationId xmlns:a16="http://schemas.microsoft.com/office/drawing/2014/main" id="{5922173C-9ED6-4F94-AEC2-FA82B981A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3339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2" name="Oval 250">
              <a:extLst>
                <a:ext uri="{FF2B5EF4-FFF2-40B4-BE49-F238E27FC236}">
                  <a16:creationId xmlns:a16="http://schemas.microsoft.com/office/drawing/2014/main" id="{AA25B509-828F-40BD-81A4-CE2353304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0" y="3339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98" name="Group 266">
            <a:extLst>
              <a:ext uri="{FF2B5EF4-FFF2-40B4-BE49-F238E27FC236}">
                <a16:creationId xmlns:a16="http://schemas.microsoft.com/office/drawing/2014/main" id="{64C3877D-7258-4E77-9AB5-C3F4D3AD36CA}"/>
              </a:ext>
            </a:extLst>
          </p:cNvPr>
          <p:cNvGrpSpPr>
            <a:grpSpLocks/>
          </p:cNvGrpSpPr>
          <p:nvPr/>
        </p:nvGrpSpPr>
        <p:grpSpPr bwMode="auto">
          <a:xfrm>
            <a:off x="8023225" y="4887913"/>
            <a:ext cx="1349375" cy="1349375"/>
            <a:chOff x="5054" y="3079"/>
            <a:chExt cx="850" cy="850"/>
          </a:xfrm>
        </p:grpSpPr>
        <p:sp>
          <p:nvSpPr>
            <p:cNvPr id="18637" name="Oval 205">
              <a:extLst>
                <a:ext uri="{FF2B5EF4-FFF2-40B4-BE49-F238E27FC236}">
                  <a16:creationId xmlns:a16="http://schemas.microsoft.com/office/drawing/2014/main" id="{0F360193-F9B2-4294-8022-F8629A8A5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3079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8" name="Oval 206">
              <a:extLst>
                <a:ext uri="{FF2B5EF4-FFF2-40B4-BE49-F238E27FC236}">
                  <a16:creationId xmlns:a16="http://schemas.microsoft.com/office/drawing/2014/main" id="{26FB29C2-B423-4613-B06F-38ECCEFAB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3096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CC00">
                    <a:gamma/>
                    <a:tint val="60392"/>
                    <a:invGamma/>
                  </a:srgbClr>
                </a:gs>
                <a:gs pos="100000">
                  <a:srgbClr val="CC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9" name="Oval 207">
              <a:extLst>
                <a:ext uri="{FF2B5EF4-FFF2-40B4-BE49-F238E27FC236}">
                  <a16:creationId xmlns:a16="http://schemas.microsoft.com/office/drawing/2014/main" id="{52689522-76F6-4EA3-9365-51FB0654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141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8" name="Freeform 246">
              <a:extLst>
                <a:ext uri="{FF2B5EF4-FFF2-40B4-BE49-F238E27FC236}">
                  <a16:creationId xmlns:a16="http://schemas.microsoft.com/office/drawing/2014/main" id="{5986C957-E33A-426B-93A5-535288593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3430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687" name="Group 255">
              <a:extLst>
                <a:ext uri="{FF2B5EF4-FFF2-40B4-BE49-F238E27FC236}">
                  <a16:creationId xmlns:a16="http://schemas.microsoft.com/office/drawing/2014/main" id="{F05D5B70-6345-45A4-9A07-B3E825AB0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6" y="3339"/>
              <a:ext cx="408" cy="136"/>
              <a:chOff x="5297" y="3339"/>
              <a:chExt cx="408" cy="136"/>
            </a:xfrm>
          </p:grpSpPr>
          <p:sp>
            <p:nvSpPr>
              <p:cNvPr id="18683" name="Oval 251">
                <a:extLst>
                  <a:ext uri="{FF2B5EF4-FFF2-40B4-BE49-F238E27FC236}">
                    <a16:creationId xmlns:a16="http://schemas.microsoft.com/office/drawing/2014/main" id="{76CC0DC7-0DBF-4B73-864A-98AFF110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3339"/>
                <a:ext cx="91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4" name="Oval 252">
                <a:extLst>
                  <a:ext uri="{FF2B5EF4-FFF2-40B4-BE49-F238E27FC236}">
                    <a16:creationId xmlns:a16="http://schemas.microsoft.com/office/drawing/2014/main" id="{3C34F4CA-D094-4D6C-99BA-03B0CF94F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4" y="3339"/>
                <a:ext cx="91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5" name="Oval 253">
                <a:extLst>
                  <a:ext uri="{FF2B5EF4-FFF2-40B4-BE49-F238E27FC236}">
                    <a16:creationId xmlns:a16="http://schemas.microsoft.com/office/drawing/2014/main" id="{CB3BCFE4-AF37-47C1-9C41-3C81A8DE5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6" y="3339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6" name="Oval 254">
                <a:extLst>
                  <a:ext uri="{FF2B5EF4-FFF2-40B4-BE49-F238E27FC236}">
                    <a16:creationId xmlns:a16="http://schemas.microsoft.com/office/drawing/2014/main" id="{336676A1-6270-4151-93FF-B4E11D238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9" y="3339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90" name="Freeform 258">
              <a:extLst>
                <a:ext uri="{FF2B5EF4-FFF2-40B4-BE49-F238E27FC236}">
                  <a16:creationId xmlns:a16="http://schemas.microsoft.com/office/drawing/2014/main" id="{380229C1-B4F3-415E-858F-4CFF66792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3657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1" name="Freeform 259">
              <a:extLst>
                <a:ext uri="{FF2B5EF4-FFF2-40B4-BE49-F238E27FC236}">
                  <a16:creationId xmlns:a16="http://schemas.microsoft.com/office/drawing/2014/main" id="{A7F2D0A0-C8A3-40E5-BBF8-ADE83FCE6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" y="3385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2" name="Freeform 260">
              <a:extLst>
                <a:ext uri="{FF2B5EF4-FFF2-40B4-BE49-F238E27FC236}">
                  <a16:creationId xmlns:a16="http://schemas.microsoft.com/office/drawing/2014/main" id="{9400FE5D-E986-40B1-93E1-D00CD2B8E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" y="3566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3" name="Freeform 261">
              <a:extLst>
                <a:ext uri="{FF2B5EF4-FFF2-40B4-BE49-F238E27FC236}">
                  <a16:creationId xmlns:a16="http://schemas.microsoft.com/office/drawing/2014/main" id="{4D11F20E-5153-4834-A3B9-B4366C0C9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702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4" name="Freeform 262">
              <a:extLst>
                <a:ext uri="{FF2B5EF4-FFF2-40B4-BE49-F238E27FC236}">
                  <a16:creationId xmlns:a16="http://schemas.microsoft.com/office/drawing/2014/main" id="{4FCEB950-AE54-4E46-867B-35730AD82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3294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5" name="Freeform 263">
              <a:extLst>
                <a:ext uri="{FF2B5EF4-FFF2-40B4-BE49-F238E27FC236}">
                  <a16:creationId xmlns:a16="http://schemas.microsoft.com/office/drawing/2014/main" id="{4E10A2C5-0458-47D9-8D6C-480F2EC9C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" y="3249"/>
              <a:ext cx="45" cy="91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6" name="AutoShape 264">
              <a:extLst>
                <a:ext uri="{FF2B5EF4-FFF2-40B4-BE49-F238E27FC236}">
                  <a16:creationId xmlns:a16="http://schemas.microsoft.com/office/drawing/2014/main" id="{7109975B-408A-46D7-9F9F-35962B398B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5598" y="3175"/>
              <a:ext cx="53" cy="20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7" name="AutoShape 265">
              <a:extLst>
                <a:ext uri="{FF2B5EF4-FFF2-40B4-BE49-F238E27FC236}">
                  <a16:creationId xmlns:a16="http://schemas.microsoft.com/office/drawing/2014/main" id="{B5BEC97B-7461-486A-80D4-C6177A48C8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 flipH="1">
              <a:off x="5281" y="3175"/>
              <a:ext cx="53" cy="20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16" name="Group 284">
            <a:extLst>
              <a:ext uri="{FF2B5EF4-FFF2-40B4-BE49-F238E27FC236}">
                <a16:creationId xmlns:a16="http://schemas.microsoft.com/office/drawing/2014/main" id="{8BD2B4BD-7FF5-48D8-B981-D4B0D58C91EA}"/>
              </a:ext>
            </a:extLst>
          </p:cNvPr>
          <p:cNvGrpSpPr>
            <a:grpSpLocks/>
          </p:cNvGrpSpPr>
          <p:nvPr/>
        </p:nvGrpSpPr>
        <p:grpSpPr bwMode="auto">
          <a:xfrm>
            <a:off x="2433638" y="4860925"/>
            <a:ext cx="1349375" cy="1349375"/>
            <a:chOff x="1533" y="3062"/>
            <a:chExt cx="850" cy="850"/>
          </a:xfrm>
        </p:grpSpPr>
        <p:sp>
          <p:nvSpPr>
            <p:cNvPr id="18611" name="Oval 179">
              <a:extLst>
                <a:ext uri="{FF2B5EF4-FFF2-40B4-BE49-F238E27FC236}">
                  <a16:creationId xmlns:a16="http://schemas.microsoft.com/office/drawing/2014/main" id="{768DCBEB-E59C-43CE-A430-16E963E7B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3062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2" name="Oval 180">
              <a:extLst>
                <a:ext uri="{FF2B5EF4-FFF2-40B4-BE49-F238E27FC236}">
                  <a16:creationId xmlns:a16="http://schemas.microsoft.com/office/drawing/2014/main" id="{40AACD95-69CB-4C23-A307-3139C2D4D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3079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666633">
                    <a:gamma/>
                    <a:tint val="60392"/>
                    <a:invGamma/>
                  </a:srgbClr>
                </a:gs>
                <a:gs pos="100000">
                  <a:srgbClr val="6666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3" name="Oval 181">
              <a:extLst>
                <a:ext uri="{FF2B5EF4-FFF2-40B4-BE49-F238E27FC236}">
                  <a16:creationId xmlns:a16="http://schemas.microsoft.com/office/drawing/2014/main" id="{2E058037-EA0B-4ED6-903F-E065956C4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" y="3124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5" name="Oval 273">
              <a:extLst>
                <a:ext uri="{FF2B5EF4-FFF2-40B4-BE49-F238E27FC236}">
                  <a16:creationId xmlns:a16="http://schemas.microsoft.com/office/drawing/2014/main" id="{CA5A8D73-B1E7-4C84-BD8F-FCEFB4A33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294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7" name="Oval 275">
              <a:extLst>
                <a:ext uri="{FF2B5EF4-FFF2-40B4-BE49-F238E27FC236}">
                  <a16:creationId xmlns:a16="http://schemas.microsoft.com/office/drawing/2014/main" id="{7B67864F-DEAE-4390-8DEF-C8743100D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" y="3384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0" name="Oval 278">
              <a:extLst>
                <a:ext uri="{FF2B5EF4-FFF2-40B4-BE49-F238E27FC236}">
                  <a16:creationId xmlns:a16="http://schemas.microsoft.com/office/drawing/2014/main" id="{83A47EE1-32C0-4889-B7F6-D7FBCC684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295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1" name="Oval 279">
              <a:extLst>
                <a:ext uri="{FF2B5EF4-FFF2-40B4-BE49-F238E27FC236}">
                  <a16:creationId xmlns:a16="http://schemas.microsoft.com/office/drawing/2014/main" id="{C46393BF-2C24-4A6E-A8D8-A64B85124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3385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2" name="Oval 280">
              <a:extLst>
                <a:ext uri="{FF2B5EF4-FFF2-40B4-BE49-F238E27FC236}">
                  <a16:creationId xmlns:a16="http://schemas.microsoft.com/office/drawing/2014/main" id="{D4283FBD-109B-460D-9793-7DD48F113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612"/>
              <a:ext cx="317" cy="136"/>
            </a:xfrm>
            <a:prstGeom prst="ellipse">
              <a:avLst/>
            </a:pr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5" name="Oval 283">
              <a:extLst>
                <a:ext uri="{FF2B5EF4-FFF2-40B4-BE49-F238E27FC236}">
                  <a16:creationId xmlns:a16="http://schemas.microsoft.com/office/drawing/2014/main" id="{32849640-F1B1-4F39-B810-CC87EC76C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3657"/>
              <a:ext cx="227" cy="87"/>
            </a:xfrm>
            <a:prstGeom prst="ellipse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38" name="Group 306">
            <a:extLst>
              <a:ext uri="{FF2B5EF4-FFF2-40B4-BE49-F238E27FC236}">
                <a16:creationId xmlns:a16="http://schemas.microsoft.com/office/drawing/2014/main" id="{DE96FFF2-BB47-4B24-8211-F8C78F03E162}"/>
              </a:ext>
            </a:extLst>
          </p:cNvPr>
          <p:cNvGrpSpPr>
            <a:grpSpLocks/>
          </p:cNvGrpSpPr>
          <p:nvPr/>
        </p:nvGrpSpPr>
        <p:grpSpPr bwMode="auto">
          <a:xfrm>
            <a:off x="8023225" y="2906713"/>
            <a:ext cx="1349375" cy="1349375"/>
            <a:chOff x="5054" y="1831"/>
            <a:chExt cx="850" cy="850"/>
          </a:xfrm>
        </p:grpSpPr>
        <p:sp>
          <p:nvSpPr>
            <p:cNvPr id="18595" name="Oval 163">
              <a:extLst>
                <a:ext uri="{FF2B5EF4-FFF2-40B4-BE49-F238E27FC236}">
                  <a16:creationId xmlns:a16="http://schemas.microsoft.com/office/drawing/2014/main" id="{AFDD4A04-7EFB-46AF-9C91-88432FA17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183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6" name="Oval 164">
              <a:extLst>
                <a:ext uri="{FF2B5EF4-FFF2-40B4-BE49-F238E27FC236}">
                  <a16:creationId xmlns:a16="http://schemas.microsoft.com/office/drawing/2014/main" id="{02F7F7CB-C7D5-44A1-B476-519EB0CC5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1" y="184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339966">
                    <a:gamma/>
                    <a:tint val="60392"/>
                    <a:invGamma/>
                  </a:srgbClr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7" name="Oval 165">
              <a:extLst>
                <a:ext uri="{FF2B5EF4-FFF2-40B4-BE49-F238E27FC236}">
                  <a16:creationId xmlns:a16="http://schemas.microsoft.com/office/drawing/2014/main" id="{64365FEC-2A6C-48B9-B97A-63A1E325D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189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17" name="Group 285">
              <a:extLst>
                <a:ext uri="{FF2B5EF4-FFF2-40B4-BE49-F238E27FC236}">
                  <a16:creationId xmlns:a16="http://schemas.microsoft.com/office/drawing/2014/main" id="{435DADFC-5E7A-46C1-974D-B84C6CA33F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2" y="2115"/>
              <a:ext cx="136" cy="182"/>
              <a:chOff x="535" y="935"/>
              <a:chExt cx="136" cy="182"/>
            </a:xfrm>
          </p:grpSpPr>
          <p:sp>
            <p:nvSpPr>
              <p:cNvPr id="18718" name="Oval 286">
                <a:extLst>
                  <a:ext uri="{FF2B5EF4-FFF2-40B4-BE49-F238E27FC236}">
                    <a16:creationId xmlns:a16="http://schemas.microsoft.com/office/drawing/2014/main" id="{E3564F57-8B1D-437C-8B5D-5A1EDFE6B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19" name="Oval 287">
                <a:extLst>
                  <a:ext uri="{FF2B5EF4-FFF2-40B4-BE49-F238E27FC236}">
                    <a16:creationId xmlns:a16="http://schemas.microsoft.com/office/drawing/2014/main" id="{D2B8FE89-3E6B-4824-9209-18F5EA8F9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20" name="Group 288">
              <a:extLst>
                <a:ext uri="{FF2B5EF4-FFF2-40B4-BE49-F238E27FC236}">
                  <a16:creationId xmlns:a16="http://schemas.microsoft.com/office/drawing/2014/main" id="{F522B711-29DD-474F-867F-958FD91A68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" y="2115"/>
              <a:ext cx="136" cy="182"/>
              <a:chOff x="535" y="935"/>
              <a:chExt cx="136" cy="182"/>
            </a:xfrm>
          </p:grpSpPr>
          <p:sp>
            <p:nvSpPr>
              <p:cNvPr id="18721" name="Oval 289">
                <a:extLst>
                  <a:ext uri="{FF2B5EF4-FFF2-40B4-BE49-F238E27FC236}">
                    <a16:creationId xmlns:a16="http://schemas.microsoft.com/office/drawing/2014/main" id="{DA32620E-ADFA-4FCA-A7AE-16B10665C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22" name="Oval 290">
                <a:extLst>
                  <a:ext uri="{FF2B5EF4-FFF2-40B4-BE49-F238E27FC236}">
                    <a16:creationId xmlns:a16="http://schemas.microsoft.com/office/drawing/2014/main" id="{A04A8078-E2A8-49EA-8941-C561A0140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33" name="Freeform 301">
              <a:extLst>
                <a:ext uri="{FF2B5EF4-FFF2-40B4-BE49-F238E27FC236}">
                  <a16:creationId xmlns:a16="http://schemas.microsoft.com/office/drawing/2014/main" id="{1C29D94E-20E3-40FF-A9C4-0201FB626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5" y="2296"/>
              <a:ext cx="90" cy="27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tint val="3137"/>
                    <a:invGamma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49" name="Group 317">
            <a:extLst>
              <a:ext uri="{FF2B5EF4-FFF2-40B4-BE49-F238E27FC236}">
                <a16:creationId xmlns:a16="http://schemas.microsoft.com/office/drawing/2014/main" id="{C963D963-7193-446A-ADC7-68071F8E6276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2852738"/>
            <a:ext cx="1349375" cy="1349375"/>
            <a:chOff x="3908" y="1797"/>
            <a:chExt cx="850" cy="850"/>
          </a:xfrm>
        </p:grpSpPr>
        <p:sp>
          <p:nvSpPr>
            <p:cNvPr id="18592" name="Oval 160">
              <a:extLst>
                <a:ext uri="{FF2B5EF4-FFF2-40B4-BE49-F238E27FC236}">
                  <a16:creationId xmlns:a16="http://schemas.microsoft.com/office/drawing/2014/main" id="{6742F48A-C7CC-42A8-91D7-468288A74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1797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3" name="Oval 161">
              <a:extLst>
                <a:ext uri="{FF2B5EF4-FFF2-40B4-BE49-F238E27FC236}">
                  <a16:creationId xmlns:a16="http://schemas.microsoft.com/office/drawing/2014/main" id="{EB88B9FE-DCC3-4756-860B-4C8FFDE5D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5" y="1814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FFCC">
                    <a:gamma/>
                    <a:tint val="60392"/>
                    <a:invGamma/>
                  </a:srgbClr>
                </a:gs>
                <a:gs pos="100000">
                  <a:srgbClr val="00FFC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94" name="Oval 162">
              <a:extLst>
                <a:ext uri="{FF2B5EF4-FFF2-40B4-BE49-F238E27FC236}">
                  <a16:creationId xmlns:a16="http://schemas.microsoft.com/office/drawing/2014/main" id="{11A9BC9F-D0FD-415F-A547-2811C95EB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7" y="1859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44" name="Group 312">
              <a:extLst>
                <a:ext uri="{FF2B5EF4-FFF2-40B4-BE49-F238E27FC236}">
                  <a16:creationId xmlns:a16="http://schemas.microsoft.com/office/drawing/2014/main" id="{C1F7F5D4-132A-409D-9BB9-B79864A43D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1" y="2097"/>
              <a:ext cx="261" cy="199"/>
              <a:chOff x="4031" y="2097"/>
              <a:chExt cx="261" cy="199"/>
            </a:xfrm>
          </p:grpSpPr>
          <p:sp>
            <p:nvSpPr>
              <p:cNvPr id="18740" name="Oval 308">
                <a:extLst>
                  <a:ext uri="{FF2B5EF4-FFF2-40B4-BE49-F238E27FC236}">
                    <a16:creationId xmlns:a16="http://schemas.microsoft.com/office/drawing/2014/main" id="{C20A4DA6-C2E3-433B-B187-5551F2780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160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2" name="Rectangle 310">
                <a:extLst>
                  <a:ext uri="{FF2B5EF4-FFF2-40B4-BE49-F238E27FC236}">
                    <a16:creationId xmlns:a16="http://schemas.microsoft.com/office/drawing/2014/main" id="{B1A736EA-B3BF-402E-8FA0-C67A90F46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031" y="2097"/>
                <a:ext cx="261" cy="7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745" name="Group 313">
              <a:extLst>
                <a:ext uri="{FF2B5EF4-FFF2-40B4-BE49-F238E27FC236}">
                  <a16:creationId xmlns:a16="http://schemas.microsoft.com/office/drawing/2014/main" id="{77817C91-76A4-4FA5-B212-C4FF3E07A0E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90" y="2097"/>
              <a:ext cx="261" cy="199"/>
              <a:chOff x="4031" y="2097"/>
              <a:chExt cx="261" cy="199"/>
            </a:xfrm>
          </p:grpSpPr>
          <p:sp>
            <p:nvSpPr>
              <p:cNvPr id="18746" name="Oval 314">
                <a:extLst>
                  <a:ext uri="{FF2B5EF4-FFF2-40B4-BE49-F238E27FC236}">
                    <a16:creationId xmlns:a16="http://schemas.microsoft.com/office/drawing/2014/main" id="{CF612BDD-92B1-4D6E-9151-DCB51294A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160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47" name="Rectangle 315">
                <a:extLst>
                  <a:ext uri="{FF2B5EF4-FFF2-40B4-BE49-F238E27FC236}">
                    <a16:creationId xmlns:a16="http://schemas.microsoft.com/office/drawing/2014/main" id="{A05A2BC3-4E31-4CF5-9C14-3FD9358869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031" y="2097"/>
                <a:ext cx="261" cy="7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48" name="AutoShape 316">
              <a:extLst>
                <a:ext uri="{FF2B5EF4-FFF2-40B4-BE49-F238E27FC236}">
                  <a16:creationId xmlns:a16="http://schemas.microsoft.com/office/drawing/2014/main" id="{32FB5ED0-0086-4B07-B105-2FA5DEF882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22" y="2183"/>
              <a:ext cx="45" cy="454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53" name="Group 321">
            <a:extLst>
              <a:ext uri="{FF2B5EF4-FFF2-40B4-BE49-F238E27FC236}">
                <a16:creationId xmlns:a16="http://schemas.microsoft.com/office/drawing/2014/main" id="{FAA977DB-CC8A-40F1-9D5A-5F1277C1A279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860925"/>
            <a:ext cx="1349375" cy="1349375"/>
            <a:chOff x="353" y="3062"/>
            <a:chExt cx="850" cy="850"/>
          </a:xfrm>
        </p:grpSpPr>
        <p:sp>
          <p:nvSpPr>
            <p:cNvPr id="18605" name="Oval 173">
              <a:extLst>
                <a:ext uri="{FF2B5EF4-FFF2-40B4-BE49-F238E27FC236}">
                  <a16:creationId xmlns:a16="http://schemas.microsoft.com/office/drawing/2014/main" id="{FA5C2875-BA6C-4EFF-B10D-26E883E4A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062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6" name="Oval 174">
              <a:extLst>
                <a:ext uri="{FF2B5EF4-FFF2-40B4-BE49-F238E27FC236}">
                  <a16:creationId xmlns:a16="http://schemas.microsoft.com/office/drawing/2014/main" id="{D68D67A1-11F6-46C7-8AF6-D51903465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3079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66FF33">
                    <a:gamma/>
                    <a:tint val="60392"/>
                    <a:invGamma/>
                  </a:srgbClr>
                </a:gs>
                <a:gs pos="100000">
                  <a:srgbClr val="66FF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7" name="Oval 175">
              <a:extLst>
                <a:ext uri="{FF2B5EF4-FFF2-40B4-BE49-F238E27FC236}">
                  <a16:creationId xmlns:a16="http://schemas.microsoft.com/office/drawing/2014/main" id="{65F248AE-22EB-47BC-81C8-B6F28FB8E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" y="3124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0" name="AutoShape 318">
              <a:extLst>
                <a:ext uri="{FF2B5EF4-FFF2-40B4-BE49-F238E27FC236}">
                  <a16:creationId xmlns:a16="http://schemas.microsoft.com/office/drawing/2014/main" id="{73A70454-5457-4CFE-AF68-E9B968EB91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34" y="3340"/>
              <a:ext cx="91" cy="272"/>
            </a:xfrm>
            <a:prstGeom prst="moon">
              <a:avLst>
                <a:gd name="adj" fmla="val 3296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1" name="AutoShape 319">
              <a:extLst>
                <a:ext uri="{FF2B5EF4-FFF2-40B4-BE49-F238E27FC236}">
                  <a16:creationId xmlns:a16="http://schemas.microsoft.com/office/drawing/2014/main" id="{6EBE27DB-4264-4284-A6EB-B64E503C5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942" y="3340"/>
              <a:ext cx="91" cy="272"/>
            </a:xfrm>
            <a:prstGeom prst="moon">
              <a:avLst>
                <a:gd name="adj" fmla="val 32963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52" name="AutoShape 320">
              <a:extLst>
                <a:ext uri="{FF2B5EF4-FFF2-40B4-BE49-F238E27FC236}">
                  <a16:creationId xmlns:a16="http://schemas.microsoft.com/office/drawing/2014/main" id="{DD4F196E-055D-4241-A770-93089D317D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761" y="3612"/>
              <a:ext cx="45" cy="136"/>
            </a:xfrm>
            <a:prstGeom prst="moon">
              <a:avLst>
                <a:gd name="adj" fmla="val 4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AA7DDA2-1CB0-4B67-86D9-4A46F371E3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顔マーク</a:t>
            </a:r>
          </a:p>
        </p:txBody>
      </p:sp>
      <p:sp>
        <p:nvSpPr>
          <p:cNvPr id="19459" name="Text Box 3">
            <a:extLst>
              <a:ext uri="{FF2B5EF4-FFF2-40B4-BE49-F238E27FC236}">
                <a16:creationId xmlns:a16="http://schemas.microsoft.com/office/drawing/2014/main" id="{AAE63261-F7CF-4F11-BAFE-9B19FD1DB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ベー</a:t>
            </a: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71B9D256-0E2E-43A2-8EB4-658554011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19461" name="Text Box 5">
            <a:extLst>
              <a:ext uri="{FF2B5EF4-FFF2-40B4-BE49-F238E27FC236}">
                <a16:creationId xmlns:a16="http://schemas.microsoft.com/office/drawing/2014/main" id="{F76455A4-86BD-4976-BC67-103C9A0D9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目が点</a:t>
            </a:r>
          </a:p>
        </p:txBody>
      </p:sp>
      <p:sp>
        <p:nvSpPr>
          <p:cNvPr id="19462" name="Text Box 6">
            <a:extLst>
              <a:ext uri="{FF2B5EF4-FFF2-40B4-BE49-F238E27FC236}">
                <a16:creationId xmlns:a16="http://schemas.microsoft.com/office/drawing/2014/main" id="{A1FCFDC3-52A5-47A1-AD57-809D0CB07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滝汗</a:t>
            </a: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EE5BB8EB-92B2-4435-8EE7-3D71547F1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10313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キラーン</a:t>
            </a:r>
          </a:p>
        </p:txBody>
      </p:sp>
      <p:sp>
        <p:nvSpPr>
          <p:cNvPr id="19594" name="Text Box 138">
            <a:extLst>
              <a:ext uri="{FF2B5EF4-FFF2-40B4-BE49-F238E27FC236}">
                <a16:creationId xmlns:a16="http://schemas.microsoft.com/office/drawing/2014/main" id="{3307F3B9-AFAA-4DDC-A770-36281A832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大笑</a:t>
            </a:r>
          </a:p>
        </p:txBody>
      </p:sp>
      <p:sp>
        <p:nvSpPr>
          <p:cNvPr id="19595" name="Text Box 139">
            <a:extLst>
              <a:ext uri="{FF2B5EF4-FFF2-40B4-BE49-F238E27FC236}">
                <a16:creationId xmlns:a16="http://schemas.microsoft.com/office/drawing/2014/main" id="{BFDA8575-A23D-4043-9068-553D8AD2A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笑</a:t>
            </a:r>
          </a:p>
        </p:txBody>
      </p:sp>
      <p:sp>
        <p:nvSpPr>
          <p:cNvPr id="19596" name="Text Box 140">
            <a:extLst>
              <a:ext uri="{FF2B5EF4-FFF2-40B4-BE49-F238E27FC236}">
                <a16:creationId xmlns:a16="http://schemas.microsoft.com/office/drawing/2014/main" id="{66DF9A47-8035-46F4-B6B9-AF476F098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普通</a:t>
            </a:r>
          </a:p>
        </p:txBody>
      </p:sp>
      <p:sp>
        <p:nvSpPr>
          <p:cNvPr id="19597" name="Text Box 141">
            <a:extLst>
              <a:ext uri="{FF2B5EF4-FFF2-40B4-BE49-F238E27FC236}">
                <a16:creationId xmlns:a16="http://schemas.microsoft.com/office/drawing/2014/main" id="{45351855-A416-4011-BFBD-F238A69D4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微妙</a:t>
            </a:r>
          </a:p>
        </p:txBody>
      </p:sp>
      <p:sp>
        <p:nvSpPr>
          <p:cNvPr id="19598" name="Text Box 142">
            <a:extLst>
              <a:ext uri="{FF2B5EF4-FFF2-40B4-BE49-F238E27FC236}">
                <a16:creationId xmlns:a16="http://schemas.microsoft.com/office/drawing/2014/main" id="{9A1F818F-7551-4A6B-BB89-1B874A037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最悪</a:t>
            </a:r>
          </a:p>
        </p:txBody>
      </p:sp>
      <p:sp>
        <p:nvSpPr>
          <p:cNvPr id="19599" name="Text Box 143">
            <a:extLst>
              <a:ext uri="{FF2B5EF4-FFF2-40B4-BE49-F238E27FC236}">
                <a16:creationId xmlns:a16="http://schemas.microsoft.com/office/drawing/2014/main" id="{6BFAE810-B315-4D26-BE56-26ACAE434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怒</a:t>
            </a:r>
          </a:p>
        </p:txBody>
      </p:sp>
      <p:sp>
        <p:nvSpPr>
          <p:cNvPr id="19600" name="Text Box 144">
            <a:extLst>
              <a:ext uri="{FF2B5EF4-FFF2-40B4-BE49-F238E27FC236}">
                <a16:creationId xmlns:a16="http://schemas.microsoft.com/office/drawing/2014/main" id="{FB913227-DBB0-42EA-B130-20C325E71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涙</a:t>
            </a:r>
          </a:p>
        </p:txBody>
      </p:sp>
      <p:sp>
        <p:nvSpPr>
          <p:cNvPr id="19601" name="Text Box 145">
            <a:extLst>
              <a:ext uri="{FF2B5EF4-FFF2-40B4-BE49-F238E27FC236}">
                <a16:creationId xmlns:a16="http://schemas.microsoft.com/office/drawing/2014/main" id="{CB3C6B1D-0CAA-4E18-951C-49C744A62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汗</a:t>
            </a:r>
          </a:p>
        </p:txBody>
      </p:sp>
      <p:sp>
        <p:nvSpPr>
          <p:cNvPr id="19602" name="Text Box 146">
            <a:extLst>
              <a:ext uri="{FF2B5EF4-FFF2-40B4-BE49-F238E27FC236}">
                <a16:creationId xmlns:a16="http://schemas.microsoft.com/office/drawing/2014/main" id="{48AE8B59-E2D5-4777-BB6A-F308AC425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眠</a:t>
            </a:r>
          </a:p>
        </p:txBody>
      </p:sp>
      <p:sp>
        <p:nvSpPr>
          <p:cNvPr id="19603" name="Text Box 147">
            <a:extLst>
              <a:ext uri="{FF2B5EF4-FFF2-40B4-BE49-F238E27FC236}">
                <a16:creationId xmlns:a16="http://schemas.microsoft.com/office/drawing/2014/main" id="{383F9291-97A6-4EE6-AA92-F5B5C9B40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びっくり</a:t>
            </a:r>
          </a:p>
        </p:txBody>
      </p:sp>
      <p:grpSp>
        <p:nvGrpSpPr>
          <p:cNvPr id="19604" name="Group 148">
            <a:extLst>
              <a:ext uri="{FF2B5EF4-FFF2-40B4-BE49-F238E27FC236}">
                <a16:creationId xmlns:a16="http://schemas.microsoft.com/office/drawing/2014/main" id="{BCF0B949-5A92-442F-8BF9-885D7A3AE242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39862" cy="1439863"/>
            <a:chOff x="1487" y="1797"/>
            <a:chExt cx="907" cy="907"/>
          </a:xfrm>
        </p:grpSpPr>
        <p:sp>
          <p:nvSpPr>
            <p:cNvPr id="19605" name="AutoShape 149">
              <a:extLst>
                <a:ext uri="{FF2B5EF4-FFF2-40B4-BE49-F238E27FC236}">
                  <a16:creationId xmlns:a16="http://schemas.microsoft.com/office/drawing/2014/main" id="{C8D963CB-21A3-4B84-A765-E53C790F4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06" name="Group 150">
              <a:extLst>
                <a:ext uri="{FF2B5EF4-FFF2-40B4-BE49-F238E27FC236}">
                  <a16:creationId xmlns:a16="http://schemas.microsoft.com/office/drawing/2014/main" id="{1857D4A3-B2A8-48EB-954B-A4EF9A2CC9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024"/>
              <a:ext cx="726" cy="499"/>
              <a:chOff x="398" y="2024"/>
              <a:chExt cx="726" cy="499"/>
            </a:xfrm>
          </p:grpSpPr>
          <p:sp>
            <p:nvSpPr>
              <p:cNvPr id="19607" name="AutoShape 151">
                <a:extLst>
                  <a:ext uri="{FF2B5EF4-FFF2-40B4-BE49-F238E27FC236}">
                    <a16:creationId xmlns:a16="http://schemas.microsoft.com/office/drawing/2014/main" id="{939FB0A7-59CD-4684-A353-F7FE1A686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24"/>
                <a:ext cx="318" cy="318"/>
              </a:xfrm>
              <a:custGeom>
                <a:avLst/>
                <a:gdLst>
                  <a:gd name="G0" fmla="+- 754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40"/>
                  <a:gd name="G18" fmla="*/ 754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54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54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30 w 21600"/>
                  <a:gd name="T15" fmla="*/ 10800 h 21600"/>
                  <a:gd name="T16" fmla="*/ 10800 w 21600"/>
                  <a:gd name="T17" fmla="*/ 3260 h 21600"/>
                  <a:gd name="T18" fmla="*/ 1997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0" y="10800"/>
                    </a:moveTo>
                    <a:cubicBezTo>
                      <a:pt x="3260" y="6635"/>
                      <a:pt x="6635" y="3260"/>
                      <a:pt x="10800" y="3260"/>
                    </a:cubicBezTo>
                    <a:cubicBezTo>
                      <a:pt x="14964" y="3260"/>
                      <a:pt x="18340" y="6635"/>
                      <a:pt x="1834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8" name="AutoShape 152">
                <a:extLst>
                  <a:ext uri="{FF2B5EF4-FFF2-40B4-BE49-F238E27FC236}">
                    <a16:creationId xmlns:a16="http://schemas.microsoft.com/office/drawing/2014/main" id="{028A7279-E4DB-4359-805C-F748F65B7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" y="2024"/>
                <a:ext cx="318" cy="318"/>
              </a:xfrm>
              <a:custGeom>
                <a:avLst/>
                <a:gdLst>
                  <a:gd name="G0" fmla="+- 754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40"/>
                  <a:gd name="G18" fmla="*/ 754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54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54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30 w 21600"/>
                  <a:gd name="T15" fmla="*/ 10800 h 21600"/>
                  <a:gd name="T16" fmla="*/ 10800 w 21600"/>
                  <a:gd name="T17" fmla="*/ 3260 h 21600"/>
                  <a:gd name="T18" fmla="*/ 1997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0" y="10800"/>
                    </a:moveTo>
                    <a:cubicBezTo>
                      <a:pt x="3260" y="6635"/>
                      <a:pt x="6635" y="3260"/>
                      <a:pt x="10800" y="3260"/>
                    </a:cubicBezTo>
                    <a:cubicBezTo>
                      <a:pt x="14964" y="3260"/>
                      <a:pt x="18340" y="6635"/>
                      <a:pt x="1834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9" name="AutoShape 153">
                <a:extLst>
                  <a:ext uri="{FF2B5EF4-FFF2-40B4-BE49-F238E27FC236}">
                    <a16:creationId xmlns:a16="http://schemas.microsoft.com/office/drawing/2014/main" id="{6F08E75A-FB8F-4822-9D8E-28C4F7B73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02" y="2205"/>
                <a:ext cx="318" cy="318"/>
              </a:xfrm>
              <a:custGeom>
                <a:avLst/>
                <a:gdLst>
                  <a:gd name="G0" fmla="+- 754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40"/>
                  <a:gd name="G18" fmla="*/ 754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754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754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30 w 21600"/>
                  <a:gd name="T15" fmla="*/ 10800 h 21600"/>
                  <a:gd name="T16" fmla="*/ 10800 w 21600"/>
                  <a:gd name="T17" fmla="*/ 3260 h 21600"/>
                  <a:gd name="T18" fmla="*/ 1997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0" y="10800"/>
                    </a:moveTo>
                    <a:cubicBezTo>
                      <a:pt x="3260" y="6635"/>
                      <a:pt x="6635" y="3260"/>
                      <a:pt x="10800" y="3260"/>
                    </a:cubicBezTo>
                    <a:cubicBezTo>
                      <a:pt x="14964" y="3260"/>
                      <a:pt x="18340" y="6635"/>
                      <a:pt x="1834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610" name="Group 154">
            <a:extLst>
              <a:ext uri="{FF2B5EF4-FFF2-40B4-BE49-F238E27FC236}">
                <a16:creationId xmlns:a16="http://schemas.microsoft.com/office/drawing/2014/main" id="{239454DA-D8CD-48A6-87CE-E10F5ABC741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39863" cy="1439862"/>
            <a:chOff x="308" y="3022"/>
            <a:chExt cx="907" cy="907"/>
          </a:xfrm>
        </p:grpSpPr>
        <p:sp>
          <p:nvSpPr>
            <p:cNvPr id="19611" name="AutoShape 155">
              <a:extLst>
                <a:ext uri="{FF2B5EF4-FFF2-40B4-BE49-F238E27FC236}">
                  <a16:creationId xmlns:a16="http://schemas.microsoft.com/office/drawing/2014/main" id="{9F5CBA0B-CBD8-4A88-ADE5-0CB833F46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12" name="Group 156">
              <a:extLst>
                <a:ext uri="{FF2B5EF4-FFF2-40B4-BE49-F238E27FC236}">
                  <a16:creationId xmlns:a16="http://schemas.microsoft.com/office/drawing/2014/main" id="{E0BE4557-8CA2-4A9F-9A71-BC32C762992F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988" y="3067"/>
              <a:ext cx="182" cy="182"/>
              <a:chOff x="-101" y="2568"/>
              <a:chExt cx="409" cy="409"/>
            </a:xfrm>
          </p:grpSpPr>
          <p:sp>
            <p:nvSpPr>
              <p:cNvPr id="19613" name="Freeform 157">
                <a:extLst>
                  <a:ext uri="{FF2B5EF4-FFF2-40B4-BE49-F238E27FC236}">
                    <a16:creationId xmlns:a16="http://schemas.microsoft.com/office/drawing/2014/main" id="{CC5663F2-4AB4-4AD7-B01D-B92F3614B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" y="2568"/>
                <a:ext cx="182" cy="182"/>
              </a:xfrm>
              <a:custGeom>
                <a:avLst/>
                <a:gdLst>
                  <a:gd name="T0" fmla="*/ 91 w 182"/>
                  <a:gd name="T1" fmla="*/ 0 h 182"/>
                  <a:gd name="T2" fmla="*/ 0 w 182"/>
                  <a:gd name="T3" fmla="*/ 0 h 182"/>
                  <a:gd name="T4" fmla="*/ 0 w 182"/>
                  <a:gd name="T5" fmla="*/ 182 h 182"/>
                  <a:gd name="T6" fmla="*/ 182 w 182"/>
                  <a:gd name="T7" fmla="*/ 182 h 182"/>
                  <a:gd name="T8" fmla="*/ 182 w 182"/>
                  <a:gd name="T9" fmla="*/ 91 h 182"/>
                  <a:gd name="T10" fmla="*/ 91 w 182"/>
                  <a:gd name="T11" fmla="*/ 91 h 182"/>
                  <a:gd name="T12" fmla="*/ 91 w 182"/>
                  <a:gd name="T13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2">
                    <a:moveTo>
                      <a:pt x="9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91" y="9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14" name="Freeform 158">
                <a:extLst>
                  <a:ext uri="{FF2B5EF4-FFF2-40B4-BE49-F238E27FC236}">
                    <a16:creationId xmlns:a16="http://schemas.microsoft.com/office/drawing/2014/main" id="{E97469B4-CDD5-47FA-B290-16CB02830BB2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26" y="2795"/>
                <a:ext cx="182" cy="182"/>
              </a:xfrm>
              <a:custGeom>
                <a:avLst/>
                <a:gdLst>
                  <a:gd name="T0" fmla="*/ 91 w 182"/>
                  <a:gd name="T1" fmla="*/ 0 h 182"/>
                  <a:gd name="T2" fmla="*/ 0 w 182"/>
                  <a:gd name="T3" fmla="*/ 0 h 182"/>
                  <a:gd name="T4" fmla="*/ 0 w 182"/>
                  <a:gd name="T5" fmla="*/ 182 h 182"/>
                  <a:gd name="T6" fmla="*/ 182 w 182"/>
                  <a:gd name="T7" fmla="*/ 182 h 182"/>
                  <a:gd name="T8" fmla="*/ 182 w 182"/>
                  <a:gd name="T9" fmla="*/ 91 h 182"/>
                  <a:gd name="T10" fmla="*/ 91 w 182"/>
                  <a:gd name="T11" fmla="*/ 91 h 182"/>
                  <a:gd name="T12" fmla="*/ 91 w 182"/>
                  <a:gd name="T13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2">
                    <a:moveTo>
                      <a:pt x="9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91" y="9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15" name="Freeform 159">
                <a:extLst>
                  <a:ext uri="{FF2B5EF4-FFF2-40B4-BE49-F238E27FC236}">
                    <a16:creationId xmlns:a16="http://schemas.microsoft.com/office/drawing/2014/main" id="{FF06A3D8-AC70-412E-8C69-B49CC3B1D38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01" y="2568"/>
                <a:ext cx="182" cy="182"/>
              </a:xfrm>
              <a:custGeom>
                <a:avLst/>
                <a:gdLst>
                  <a:gd name="T0" fmla="*/ 91 w 182"/>
                  <a:gd name="T1" fmla="*/ 0 h 182"/>
                  <a:gd name="T2" fmla="*/ 0 w 182"/>
                  <a:gd name="T3" fmla="*/ 0 h 182"/>
                  <a:gd name="T4" fmla="*/ 0 w 182"/>
                  <a:gd name="T5" fmla="*/ 182 h 182"/>
                  <a:gd name="T6" fmla="*/ 182 w 182"/>
                  <a:gd name="T7" fmla="*/ 182 h 182"/>
                  <a:gd name="T8" fmla="*/ 182 w 182"/>
                  <a:gd name="T9" fmla="*/ 91 h 182"/>
                  <a:gd name="T10" fmla="*/ 91 w 182"/>
                  <a:gd name="T11" fmla="*/ 91 h 182"/>
                  <a:gd name="T12" fmla="*/ 91 w 182"/>
                  <a:gd name="T13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2">
                    <a:moveTo>
                      <a:pt x="9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91" y="9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16" name="Freeform 160">
                <a:extLst>
                  <a:ext uri="{FF2B5EF4-FFF2-40B4-BE49-F238E27FC236}">
                    <a16:creationId xmlns:a16="http://schemas.microsoft.com/office/drawing/2014/main" id="{4F6BF841-2CF8-4F99-8FCF-4DCF0EC8D3AA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H="1">
                <a:off x="-101" y="2795"/>
                <a:ext cx="182" cy="182"/>
              </a:xfrm>
              <a:custGeom>
                <a:avLst/>
                <a:gdLst>
                  <a:gd name="T0" fmla="*/ 91 w 182"/>
                  <a:gd name="T1" fmla="*/ 0 h 182"/>
                  <a:gd name="T2" fmla="*/ 0 w 182"/>
                  <a:gd name="T3" fmla="*/ 0 h 182"/>
                  <a:gd name="T4" fmla="*/ 0 w 182"/>
                  <a:gd name="T5" fmla="*/ 182 h 182"/>
                  <a:gd name="T6" fmla="*/ 182 w 182"/>
                  <a:gd name="T7" fmla="*/ 182 h 182"/>
                  <a:gd name="T8" fmla="*/ 182 w 182"/>
                  <a:gd name="T9" fmla="*/ 91 h 182"/>
                  <a:gd name="T10" fmla="*/ 91 w 182"/>
                  <a:gd name="T11" fmla="*/ 91 h 182"/>
                  <a:gd name="T12" fmla="*/ 91 w 182"/>
                  <a:gd name="T13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82">
                    <a:moveTo>
                      <a:pt x="9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91" y="9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9617" name="AutoShape 161">
              <a:extLst>
                <a:ext uri="{FF2B5EF4-FFF2-40B4-BE49-F238E27FC236}">
                  <a16:creationId xmlns:a16="http://schemas.microsoft.com/office/drawing/2014/main" id="{A7084F17-06A7-4E55-99DA-CDBADC3C3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657"/>
              <a:ext cx="226" cy="13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8" name="Oval 162">
              <a:extLst>
                <a:ext uri="{FF2B5EF4-FFF2-40B4-BE49-F238E27FC236}">
                  <a16:creationId xmlns:a16="http://schemas.microsoft.com/office/drawing/2014/main" id="{64927425-EFBF-4556-B4AC-0502EEDAA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430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9" name="Oval 163">
              <a:extLst>
                <a:ext uri="{FF2B5EF4-FFF2-40B4-BE49-F238E27FC236}">
                  <a16:creationId xmlns:a16="http://schemas.microsoft.com/office/drawing/2014/main" id="{E378AB77-99BF-484A-8B90-9F6F00916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430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0" name="Rectangle 164">
              <a:extLst>
                <a:ext uri="{FF2B5EF4-FFF2-40B4-BE49-F238E27FC236}">
                  <a16:creationId xmlns:a16="http://schemas.microsoft.com/office/drawing/2014/main" id="{FB5FEDC3-6301-4FC1-9BB7-721038F592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444" y="3339"/>
              <a:ext cx="22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1" name="Rectangle 165">
              <a:extLst>
                <a:ext uri="{FF2B5EF4-FFF2-40B4-BE49-F238E27FC236}">
                  <a16:creationId xmlns:a16="http://schemas.microsoft.com/office/drawing/2014/main" id="{4FB63657-0BE3-46DC-B836-6C6AA73656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852" y="3339"/>
              <a:ext cx="22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22" name="Group 166">
            <a:extLst>
              <a:ext uri="{FF2B5EF4-FFF2-40B4-BE49-F238E27FC236}">
                <a16:creationId xmlns:a16="http://schemas.microsoft.com/office/drawing/2014/main" id="{22E1BE09-76F0-4D34-9ABB-FF5FC249D0B1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439863" cy="1439863"/>
            <a:chOff x="308" y="1797"/>
            <a:chExt cx="907" cy="907"/>
          </a:xfrm>
        </p:grpSpPr>
        <p:sp>
          <p:nvSpPr>
            <p:cNvPr id="19623" name="AutoShape 167">
              <a:extLst>
                <a:ext uri="{FF2B5EF4-FFF2-40B4-BE49-F238E27FC236}">
                  <a16:creationId xmlns:a16="http://schemas.microsoft.com/office/drawing/2014/main" id="{625EE5E1-4C14-490F-84EF-163C0DEC0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797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4" name="AutoShape 168">
              <a:extLst>
                <a:ext uri="{FF2B5EF4-FFF2-40B4-BE49-F238E27FC236}">
                  <a16:creationId xmlns:a16="http://schemas.microsoft.com/office/drawing/2014/main" id="{96F23C0A-8D4D-47E1-A8F4-FA5E78105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2024"/>
              <a:ext cx="318" cy="318"/>
            </a:xfrm>
            <a:custGeom>
              <a:avLst/>
              <a:gdLst>
                <a:gd name="G0" fmla="+- 754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40"/>
                <a:gd name="G18" fmla="*/ 754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4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4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30 w 21600"/>
                <a:gd name="T15" fmla="*/ 10800 h 21600"/>
                <a:gd name="T16" fmla="*/ 10800 w 21600"/>
                <a:gd name="T17" fmla="*/ 3260 h 21600"/>
                <a:gd name="T18" fmla="*/ 1997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60" y="10800"/>
                  </a:moveTo>
                  <a:cubicBezTo>
                    <a:pt x="3260" y="6635"/>
                    <a:pt x="6635" y="3260"/>
                    <a:pt x="10800" y="3260"/>
                  </a:cubicBezTo>
                  <a:cubicBezTo>
                    <a:pt x="14964" y="3260"/>
                    <a:pt x="18340" y="6635"/>
                    <a:pt x="1834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5" name="AutoShape 169">
              <a:extLst>
                <a:ext uri="{FF2B5EF4-FFF2-40B4-BE49-F238E27FC236}">
                  <a16:creationId xmlns:a16="http://schemas.microsoft.com/office/drawing/2014/main" id="{258EF445-1593-4331-8847-C04A0BD46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024"/>
              <a:ext cx="318" cy="318"/>
            </a:xfrm>
            <a:custGeom>
              <a:avLst/>
              <a:gdLst>
                <a:gd name="G0" fmla="+- 754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40"/>
                <a:gd name="G18" fmla="*/ 754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4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4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30 w 21600"/>
                <a:gd name="T15" fmla="*/ 10800 h 21600"/>
                <a:gd name="T16" fmla="*/ 10800 w 21600"/>
                <a:gd name="T17" fmla="*/ 3260 h 21600"/>
                <a:gd name="T18" fmla="*/ 1997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60" y="10800"/>
                  </a:moveTo>
                  <a:cubicBezTo>
                    <a:pt x="3260" y="6635"/>
                    <a:pt x="6635" y="3260"/>
                    <a:pt x="10800" y="3260"/>
                  </a:cubicBezTo>
                  <a:cubicBezTo>
                    <a:pt x="14964" y="3260"/>
                    <a:pt x="18340" y="6635"/>
                    <a:pt x="1834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6" name="AutoShape 170">
              <a:extLst>
                <a:ext uri="{FF2B5EF4-FFF2-40B4-BE49-F238E27FC236}">
                  <a16:creationId xmlns:a16="http://schemas.microsoft.com/office/drawing/2014/main" id="{FA4FF491-F1A0-4A3A-B5A7-7E80A83205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603" y="2228"/>
              <a:ext cx="318" cy="454"/>
            </a:xfrm>
            <a:prstGeom prst="moon">
              <a:avLst>
                <a:gd name="adj" fmla="val 8590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27" name="Group 171">
            <a:extLst>
              <a:ext uri="{FF2B5EF4-FFF2-40B4-BE49-F238E27FC236}">
                <a16:creationId xmlns:a16="http://schemas.microsoft.com/office/drawing/2014/main" id="{56251187-DF53-46DA-9639-C588635A3B7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08050"/>
            <a:ext cx="1439863" cy="1439863"/>
            <a:chOff x="2666" y="1797"/>
            <a:chExt cx="907" cy="907"/>
          </a:xfrm>
        </p:grpSpPr>
        <p:sp>
          <p:nvSpPr>
            <p:cNvPr id="19628" name="AutoShape 172">
              <a:extLst>
                <a:ext uri="{FF2B5EF4-FFF2-40B4-BE49-F238E27FC236}">
                  <a16:creationId xmlns:a16="http://schemas.microsoft.com/office/drawing/2014/main" id="{79908E82-9D01-40E3-AC32-7258A6791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97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00CC00"/>
                </a:gs>
                <a:gs pos="100000">
                  <a:srgbClr val="00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9" name="Rectangle 173">
              <a:extLst>
                <a:ext uri="{FF2B5EF4-FFF2-40B4-BE49-F238E27FC236}">
                  <a16:creationId xmlns:a16="http://schemas.microsoft.com/office/drawing/2014/main" id="{DB409148-70D7-4E2F-96F6-54F32264A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478"/>
              <a:ext cx="454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0" name="Oval 174">
              <a:extLst>
                <a:ext uri="{FF2B5EF4-FFF2-40B4-BE49-F238E27FC236}">
                  <a16:creationId xmlns:a16="http://schemas.microsoft.com/office/drawing/2014/main" id="{5FED559E-8377-4BDF-84E8-A4609DB27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069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1" name="Oval 175">
              <a:extLst>
                <a:ext uri="{FF2B5EF4-FFF2-40B4-BE49-F238E27FC236}">
                  <a16:creationId xmlns:a16="http://schemas.microsoft.com/office/drawing/2014/main" id="{CEE22792-C8EB-4AE5-9BAB-F31D8F956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069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32" name="Group 176">
            <a:extLst>
              <a:ext uri="{FF2B5EF4-FFF2-40B4-BE49-F238E27FC236}">
                <a16:creationId xmlns:a16="http://schemas.microsoft.com/office/drawing/2014/main" id="{F8A8478A-A6BF-476D-B54B-9E243F60238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439863" cy="1439862"/>
            <a:chOff x="3846" y="3022"/>
            <a:chExt cx="907" cy="907"/>
          </a:xfrm>
        </p:grpSpPr>
        <p:sp>
          <p:nvSpPr>
            <p:cNvPr id="19633" name="AutoShape 177">
              <a:extLst>
                <a:ext uri="{FF2B5EF4-FFF2-40B4-BE49-F238E27FC236}">
                  <a16:creationId xmlns:a16="http://schemas.microsoft.com/office/drawing/2014/main" id="{463E3A3C-8C64-49DD-B551-778D50221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4" name="AutoShape 178">
              <a:extLst>
                <a:ext uri="{FF2B5EF4-FFF2-40B4-BE49-F238E27FC236}">
                  <a16:creationId xmlns:a16="http://schemas.microsoft.com/office/drawing/2014/main" id="{CD5E1F59-9A2C-4BEA-844B-1FDBC427D3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344" y="3113"/>
              <a:ext cx="318" cy="318"/>
            </a:xfrm>
            <a:custGeom>
              <a:avLst/>
              <a:gdLst>
                <a:gd name="G0" fmla="+- 754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40"/>
                <a:gd name="G18" fmla="*/ 754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4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4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30 w 21600"/>
                <a:gd name="T15" fmla="*/ 10800 h 21600"/>
                <a:gd name="T16" fmla="*/ 10800 w 21600"/>
                <a:gd name="T17" fmla="*/ 3260 h 21600"/>
                <a:gd name="T18" fmla="*/ 1997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60" y="10800"/>
                  </a:moveTo>
                  <a:cubicBezTo>
                    <a:pt x="3260" y="6635"/>
                    <a:pt x="6635" y="3260"/>
                    <a:pt x="10800" y="3260"/>
                  </a:cubicBezTo>
                  <a:cubicBezTo>
                    <a:pt x="14964" y="3260"/>
                    <a:pt x="18340" y="6635"/>
                    <a:pt x="1834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5" name="AutoShape 179">
              <a:extLst>
                <a:ext uri="{FF2B5EF4-FFF2-40B4-BE49-F238E27FC236}">
                  <a16:creationId xmlns:a16="http://schemas.microsoft.com/office/drawing/2014/main" id="{5A72651F-ADC0-42F0-BDA9-12000D587E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5" y="3113"/>
              <a:ext cx="318" cy="318"/>
            </a:xfrm>
            <a:custGeom>
              <a:avLst/>
              <a:gdLst>
                <a:gd name="G0" fmla="+- 754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40"/>
                <a:gd name="G18" fmla="*/ 754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4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4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30 w 21600"/>
                <a:gd name="T15" fmla="*/ 10800 h 21600"/>
                <a:gd name="T16" fmla="*/ 10800 w 21600"/>
                <a:gd name="T17" fmla="*/ 3260 h 21600"/>
                <a:gd name="T18" fmla="*/ 1997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60" y="10800"/>
                  </a:moveTo>
                  <a:cubicBezTo>
                    <a:pt x="3260" y="6635"/>
                    <a:pt x="6635" y="3260"/>
                    <a:pt x="10800" y="3260"/>
                  </a:cubicBezTo>
                  <a:cubicBezTo>
                    <a:pt x="14964" y="3260"/>
                    <a:pt x="18340" y="6635"/>
                    <a:pt x="1834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6" name="AutoShape 180">
              <a:extLst>
                <a:ext uri="{FF2B5EF4-FFF2-40B4-BE49-F238E27FC236}">
                  <a16:creationId xmlns:a16="http://schemas.microsoft.com/office/drawing/2014/main" id="{B36C6AF6-D146-4315-92A0-E768914C85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0000">
              <a:off x="4118" y="3521"/>
              <a:ext cx="318" cy="318"/>
            </a:xfrm>
            <a:custGeom>
              <a:avLst/>
              <a:gdLst>
                <a:gd name="G0" fmla="+- 754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40"/>
                <a:gd name="G18" fmla="*/ 754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4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4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30 w 21600"/>
                <a:gd name="T15" fmla="*/ 10800 h 21600"/>
                <a:gd name="T16" fmla="*/ 10800 w 21600"/>
                <a:gd name="T17" fmla="*/ 3260 h 21600"/>
                <a:gd name="T18" fmla="*/ 1997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60" y="10800"/>
                  </a:moveTo>
                  <a:cubicBezTo>
                    <a:pt x="3260" y="6635"/>
                    <a:pt x="6635" y="3260"/>
                    <a:pt x="10800" y="3260"/>
                  </a:cubicBezTo>
                  <a:cubicBezTo>
                    <a:pt x="14964" y="3260"/>
                    <a:pt x="18340" y="6635"/>
                    <a:pt x="1834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37" name="Group 181">
            <a:extLst>
              <a:ext uri="{FF2B5EF4-FFF2-40B4-BE49-F238E27FC236}">
                <a16:creationId xmlns:a16="http://schemas.microsoft.com/office/drawing/2014/main" id="{5A5259F2-0DB3-4C1F-A82B-53CFD62A9C1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8050"/>
            <a:ext cx="1439863" cy="1439863"/>
            <a:chOff x="3846" y="1797"/>
            <a:chExt cx="907" cy="907"/>
          </a:xfrm>
        </p:grpSpPr>
        <p:sp>
          <p:nvSpPr>
            <p:cNvPr id="19638" name="AutoShape 182">
              <a:extLst>
                <a:ext uri="{FF2B5EF4-FFF2-40B4-BE49-F238E27FC236}">
                  <a16:creationId xmlns:a16="http://schemas.microsoft.com/office/drawing/2014/main" id="{F4943B53-1D87-4043-9440-EFAD463A6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797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9" name="Oval 183">
              <a:extLst>
                <a:ext uri="{FF2B5EF4-FFF2-40B4-BE49-F238E27FC236}">
                  <a16:creationId xmlns:a16="http://schemas.microsoft.com/office/drawing/2014/main" id="{306A7127-7C21-4B52-B4C8-56F55B1AA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115"/>
              <a:ext cx="318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0" name="Oval 184">
              <a:extLst>
                <a:ext uri="{FF2B5EF4-FFF2-40B4-BE49-F238E27FC236}">
                  <a16:creationId xmlns:a16="http://schemas.microsoft.com/office/drawing/2014/main" id="{15176704-0D36-4447-B2F0-518BB79A4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2115"/>
              <a:ext cx="317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1" name="Rectangle 185">
              <a:extLst>
                <a:ext uri="{FF2B5EF4-FFF2-40B4-BE49-F238E27FC236}">
                  <a16:creationId xmlns:a16="http://schemas.microsoft.com/office/drawing/2014/main" id="{7AAA4A4C-E77F-486B-AF08-35B176B40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478"/>
              <a:ext cx="182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42" name="Group 186">
            <a:extLst>
              <a:ext uri="{FF2B5EF4-FFF2-40B4-BE49-F238E27FC236}">
                <a16:creationId xmlns:a16="http://schemas.microsoft.com/office/drawing/2014/main" id="{B13EDB40-3D86-47F2-9CB1-86B131C93BBD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39862" cy="1443038"/>
            <a:chOff x="5025" y="1797"/>
            <a:chExt cx="907" cy="909"/>
          </a:xfrm>
        </p:grpSpPr>
        <p:sp>
          <p:nvSpPr>
            <p:cNvPr id="19643" name="AutoShape 187">
              <a:extLst>
                <a:ext uri="{FF2B5EF4-FFF2-40B4-BE49-F238E27FC236}">
                  <a16:creationId xmlns:a16="http://schemas.microsoft.com/office/drawing/2014/main" id="{4FBEF2D4-7E8A-4056-967B-A3294BCCA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797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CC3399"/>
                </a:gs>
                <a:gs pos="100000">
                  <a:srgbClr val="CC33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4" name="AutoShape 188">
              <a:extLst>
                <a:ext uri="{FF2B5EF4-FFF2-40B4-BE49-F238E27FC236}">
                  <a16:creationId xmlns:a16="http://schemas.microsoft.com/office/drawing/2014/main" id="{5F21D82D-5730-417E-8A90-DC73CFDF7C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0000">
              <a:off x="5320" y="2388"/>
              <a:ext cx="318" cy="318"/>
            </a:xfrm>
            <a:custGeom>
              <a:avLst/>
              <a:gdLst>
                <a:gd name="G0" fmla="+- 754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40"/>
                <a:gd name="G18" fmla="*/ 754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4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4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30 w 21600"/>
                <a:gd name="T15" fmla="*/ 10800 h 21600"/>
                <a:gd name="T16" fmla="*/ 10800 w 21600"/>
                <a:gd name="T17" fmla="*/ 3260 h 21600"/>
                <a:gd name="T18" fmla="*/ 1997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60" y="10800"/>
                  </a:moveTo>
                  <a:cubicBezTo>
                    <a:pt x="3260" y="6635"/>
                    <a:pt x="6635" y="3260"/>
                    <a:pt x="10800" y="3260"/>
                  </a:cubicBezTo>
                  <a:cubicBezTo>
                    <a:pt x="14964" y="3260"/>
                    <a:pt x="18340" y="6635"/>
                    <a:pt x="1834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5" name="Freeform 189">
              <a:extLst>
                <a:ext uri="{FF2B5EF4-FFF2-40B4-BE49-F238E27FC236}">
                  <a16:creationId xmlns:a16="http://schemas.microsoft.com/office/drawing/2014/main" id="{112E0B5E-209F-4007-A6A2-EEF375E84A76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2069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46" name="Freeform 190">
              <a:extLst>
                <a:ext uri="{FF2B5EF4-FFF2-40B4-BE49-F238E27FC236}">
                  <a16:creationId xmlns:a16="http://schemas.microsoft.com/office/drawing/2014/main" id="{4B84A6D5-1390-44CE-8013-E721C52E9236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2069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647" name="Group 191">
            <a:extLst>
              <a:ext uri="{FF2B5EF4-FFF2-40B4-BE49-F238E27FC236}">
                <a16:creationId xmlns:a16="http://schemas.microsoft.com/office/drawing/2014/main" id="{31615598-A16A-46F8-A06D-CE25636DB162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39862" cy="1439862"/>
            <a:chOff x="1487" y="3022"/>
            <a:chExt cx="907" cy="907"/>
          </a:xfrm>
        </p:grpSpPr>
        <p:sp>
          <p:nvSpPr>
            <p:cNvPr id="19648" name="AutoShape 192">
              <a:extLst>
                <a:ext uri="{FF2B5EF4-FFF2-40B4-BE49-F238E27FC236}">
                  <a16:creationId xmlns:a16="http://schemas.microsoft.com/office/drawing/2014/main" id="{53A007C7-68B9-421F-80F8-B4A9AA5E4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9" name="Oval 193">
              <a:extLst>
                <a:ext uri="{FF2B5EF4-FFF2-40B4-BE49-F238E27FC236}">
                  <a16:creationId xmlns:a16="http://schemas.microsoft.com/office/drawing/2014/main" id="{A566B674-199C-4E8E-BD74-C8D77CD32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49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0" name="Oval 194">
              <a:extLst>
                <a:ext uri="{FF2B5EF4-FFF2-40B4-BE49-F238E27FC236}">
                  <a16:creationId xmlns:a16="http://schemas.microsoft.com/office/drawing/2014/main" id="{0F7EA3E5-CB4A-4E5B-9E49-17A4915C5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3249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1" name="Freeform 195">
              <a:extLst>
                <a:ext uri="{FF2B5EF4-FFF2-40B4-BE49-F238E27FC236}">
                  <a16:creationId xmlns:a16="http://schemas.microsoft.com/office/drawing/2014/main" id="{5AC3EBCE-E2A8-403E-8B57-CF37FAB0C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3430"/>
              <a:ext cx="91" cy="227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652" name="Group 196">
            <a:extLst>
              <a:ext uri="{FF2B5EF4-FFF2-40B4-BE49-F238E27FC236}">
                <a16:creationId xmlns:a16="http://schemas.microsoft.com/office/drawing/2014/main" id="{6511F9E9-FD19-4C66-A811-177123BC29A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2738"/>
            <a:ext cx="1439863" cy="1439862"/>
            <a:chOff x="2666" y="3022"/>
            <a:chExt cx="907" cy="907"/>
          </a:xfrm>
        </p:grpSpPr>
        <p:sp>
          <p:nvSpPr>
            <p:cNvPr id="19653" name="AutoShape 197">
              <a:extLst>
                <a:ext uri="{FF2B5EF4-FFF2-40B4-BE49-F238E27FC236}">
                  <a16:creationId xmlns:a16="http://schemas.microsoft.com/office/drawing/2014/main" id="{51FE955F-DE26-46D9-9CCF-612090D9F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FF66FF"/>
                </a:gs>
                <a:gs pos="100000">
                  <a:srgbClr val="FF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4" name="Freeform 198">
              <a:extLst>
                <a:ext uri="{FF2B5EF4-FFF2-40B4-BE49-F238E27FC236}">
                  <a16:creationId xmlns:a16="http://schemas.microsoft.com/office/drawing/2014/main" id="{3292423C-BAFB-49D4-8B3E-5BC556806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475"/>
              <a:ext cx="91" cy="227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55" name="Rectangle 199">
              <a:extLst>
                <a:ext uri="{FF2B5EF4-FFF2-40B4-BE49-F238E27FC236}">
                  <a16:creationId xmlns:a16="http://schemas.microsoft.com/office/drawing/2014/main" id="{4EFDA7BC-8E0B-4D51-8876-78640C0CD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294"/>
              <a:ext cx="31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6" name="Rectangle 200">
              <a:extLst>
                <a:ext uri="{FF2B5EF4-FFF2-40B4-BE49-F238E27FC236}">
                  <a16:creationId xmlns:a16="http://schemas.microsoft.com/office/drawing/2014/main" id="{B69BEC55-16C4-4286-B907-8A3A2BFBB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94"/>
              <a:ext cx="31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7" name="Oval 201">
              <a:extLst>
                <a:ext uri="{FF2B5EF4-FFF2-40B4-BE49-F238E27FC236}">
                  <a16:creationId xmlns:a16="http://schemas.microsoft.com/office/drawing/2014/main" id="{03869ED1-3CEA-452A-91AD-6AF54EC2D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320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8" name="Oval 202">
              <a:extLst>
                <a:ext uri="{FF2B5EF4-FFF2-40B4-BE49-F238E27FC236}">
                  <a16:creationId xmlns:a16="http://schemas.microsoft.com/office/drawing/2014/main" id="{BA193415-7F70-4877-9111-71825702E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320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9" name="Rectangle 203">
              <a:extLst>
                <a:ext uri="{FF2B5EF4-FFF2-40B4-BE49-F238E27FC236}">
                  <a16:creationId xmlns:a16="http://schemas.microsoft.com/office/drawing/2014/main" id="{07435788-8193-4904-AE32-C6863211B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3657"/>
              <a:ext cx="182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60" name="Group 204">
            <a:extLst>
              <a:ext uri="{FF2B5EF4-FFF2-40B4-BE49-F238E27FC236}">
                <a16:creationId xmlns:a16="http://schemas.microsoft.com/office/drawing/2014/main" id="{25D2DFFE-17A9-4953-BC29-822A7D2E00F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39862" cy="1439862"/>
            <a:chOff x="5025" y="3022"/>
            <a:chExt cx="907" cy="907"/>
          </a:xfrm>
        </p:grpSpPr>
        <p:sp>
          <p:nvSpPr>
            <p:cNvPr id="19661" name="AutoShape 205">
              <a:extLst>
                <a:ext uri="{FF2B5EF4-FFF2-40B4-BE49-F238E27FC236}">
                  <a16:creationId xmlns:a16="http://schemas.microsoft.com/office/drawing/2014/main" id="{316C07EE-6E2B-457F-8106-CE4E75A4C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2" name="AutoShape 206">
              <a:extLst>
                <a:ext uri="{FF2B5EF4-FFF2-40B4-BE49-F238E27FC236}">
                  <a16:creationId xmlns:a16="http://schemas.microsoft.com/office/drawing/2014/main" id="{04DB58A8-F5FF-4555-A41D-572BEB5E6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158"/>
              <a:ext cx="363" cy="363"/>
            </a:xfrm>
            <a:custGeom>
              <a:avLst/>
              <a:gdLst>
                <a:gd name="G0" fmla="+- 1588 0 0"/>
                <a:gd name="G1" fmla="+- 21600 0 1588"/>
                <a:gd name="G2" fmla="+- 21600 0 158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88" y="10800"/>
                  </a:moveTo>
                  <a:cubicBezTo>
                    <a:pt x="1588" y="15888"/>
                    <a:pt x="5712" y="20012"/>
                    <a:pt x="10800" y="20012"/>
                  </a:cubicBezTo>
                  <a:cubicBezTo>
                    <a:pt x="15888" y="20012"/>
                    <a:pt x="20012" y="15888"/>
                    <a:pt x="20012" y="10800"/>
                  </a:cubicBezTo>
                  <a:cubicBezTo>
                    <a:pt x="20012" y="5712"/>
                    <a:pt x="15888" y="1588"/>
                    <a:pt x="10800" y="1588"/>
                  </a:cubicBezTo>
                  <a:cubicBezTo>
                    <a:pt x="5712" y="1588"/>
                    <a:pt x="1588" y="5712"/>
                    <a:pt x="1588" y="108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3" name="AutoShape 207">
              <a:extLst>
                <a:ext uri="{FF2B5EF4-FFF2-40B4-BE49-F238E27FC236}">
                  <a16:creationId xmlns:a16="http://schemas.microsoft.com/office/drawing/2014/main" id="{466FB45D-4BE8-4B3A-B5C8-F3BAC5229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3158"/>
              <a:ext cx="363" cy="363"/>
            </a:xfrm>
            <a:custGeom>
              <a:avLst/>
              <a:gdLst>
                <a:gd name="G0" fmla="+- 1588 0 0"/>
                <a:gd name="G1" fmla="+- 21600 0 1588"/>
                <a:gd name="G2" fmla="+- 21600 0 158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88" y="10800"/>
                  </a:moveTo>
                  <a:cubicBezTo>
                    <a:pt x="1588" y="15888"/>
                    <a:pt x="5712" y="20012"/>
                    <a:pt x="10800" y="20012"/>
                  </a:cubicBezTo>
                  <a:cubicBezTo>
                    <a:pt x="15888" y="20012"/>
                    <a:pt x="20012" y="15888"/>
                    <a:pt x="20012" y="10800"/>
                  </a:cubicBezTo>
                  <a:cubicBezTo>
                    <a:pt x="20012" y="5712"/>
                    <a:pt x="15888" y="1588"/>
                    <a:pt x="10800" y="1588"/>
                  </a:cubicBezTo>
                  <a:cubicBezTo>
                    <a:pt x="5712" y="1588"/>
                    <a:pt x="1588" y="5712"/>
                    <a:pt x="1588" y="108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4" name="Oval 208">
              <a:extLst>
                <a:ext uri="{FF2B5EF4-FFF2-40B4-BE49-F238E27FC236}">
                  <a16:creationId xmlns:a16="http://schemas.microsoft.com/office/drawing/2014/main" id="{D8A6C1A2-E248-4939-9A41-7F7A4BD3F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3295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5" name="Oval 209">
              <a:extLst>
                <a:ext uri="{FF2B5EF4-FFF2-40B4-BE49-F238E27FC236}">
                  <a16:creationId xmlns:a16="http://schemas.microsoft.com/office/drawing/2014/main" id="{566BF561-4638-4439-9674-E28229487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3294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6" name="Oval 210">
              <a:extLst>
                <a:ext uri="{FF2B5EF4-FFF2-40B4-BE49-F238E27FC236}">
                  <a16:creationId xmlns:a16="http://schemas.microsoft.com/office/drawing/2014/main" id="{94E810C2-A222-42EA-8E69-E69E2E62B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" y="3521"/>
              <a:ext cx="272" cy="3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74" name="Group 218">
            <a:extLst>
              <a:ext uri="{FF2B5EF4-FFF2-40B4-BE49-F238E27FC236}">
                <a16:creationId xmlns:a16="http://schemas.microsoft.com/office/drawing/2014/main" id="{7FBD3484-CC49-4BE7-9A52-386164C828A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97425"/>
            <a:ext cx="1439863" cy="1439863"/>
            <a:chOff x="2666" y="3022"/>
            <a:chExt cx="907" cy="907"/>
          </a:xfrm>
        </p:grpSpPr>
        <p:sp>
          <p:nvSpPr>
            <p:cNvPr id="19580" name="AutoShape 124">
              <a:extLst>
                <a:ext uri="{FF2B5EF4-FFF2-40B4-BE49-F238E27FC236}">
                  <a16:creationId xmlns:a16="http://schemas.microsoft.com/office/drawing/2014/main" id="{F0629F87-B2C0-4F05-82C1-6441EDF82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9" name="Oval 213">
              <a:extLst>
                <a:ext uri="{FF2B5EF4-FFF2-40B4-BE49-F238E27FC236}">
                  <a16:creationId xmlns:a16="http://schemas.microsoft.com/office/drawing/2014/main" id="{03001719-ED91-413E-805E-8D0BF91FF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294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3" name="Oval 217">
              <a:extLst>
                <a:ext uri="{FF2B5EF4-FFF2-40B4-BE49-F238E27FC236}">
                  <a16:creationId xmlns:a16="http://schemas.microsoft.com/office/drawing/2014/main" id="{360A1607-1301-4BAE-9E9B-C89B929F2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294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78" name="Group 222">
            <a:extLst>
              <a:ext uri="{FF2B5EF4-FFF2-40B4-BE49-F238E27FC236}">
                <a16:creationId xmlns:a16="http://schemas.microsoft.com/office/drawing/2014/main" id="{0D72FDA4-21A9-4A76-A985-688D9E0B48FC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9862" cy="1439863"/>
            <a:chOff x="1487" y="3022"/>
            <a:chExt cx="907" cy="907"/>
          </a:xfrm>
        </p:grpSpPr>
        <p:sp>
          <p:nvSpPr>
            <p:cNvPr id="19569" name="AutoShape 113">
              <a:extLst>
                <a:ext uri="{FF2B5EF4-FFF2-40B4-BE49-F238E27FC236}">
                  <a16:creationId xmlns:a16="http://schemas.microsoft.com/office/drawing/2014/main" id="{B7CF5508-3C4F-4365-BAF5-131E0361C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5" name="AutoShape 219">
              <a:extLst>
                <a:ext uri="{FF2B5EF4-FFF2-40B4-BE49-F238E27FC236}">
                  <a16:creationId xmlns:a16="http://schemas.microsoft.com/office/drawing/2014/main" id="{C2C99F57-96EF-4E49-A188-A5E7471F92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647" y="3270"/>
              <a:ext cx="136" cy="273"/>
            </a:xfrm>
            <a:prstGeom prst="moon">
              <a:avLst>
                <a:gd name="adj" fmla="val 7797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6" name="AutoShape 220">
              <a:extLst>
                <a:ext uri="{FF2B5EF4-FFF2-40B4-BE49-F238E27FC236}">
                  <a16:creationId xmlns:a16="http://schemas.microsoft.com/office/drawing/2014/main" id="{4074C28A-3D8E-49A4-BD17-013AF585D8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101" y="3270"/>
              <a:ext cx="136" cy="273"/>
            </a:xfrm>
            <a:prstGeom prst="moon">
              <a:avLst>
                <a:gd name="adj" fmla="val 7797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7" name="AutoShape 221">
              <a:extLst>
                <a:ext uri="{FF2B5EF4-FFF2-40B4-BE49-F238E27FC236}">
                  <a16:creationId xmlns:a16="http://schemas.microsoft.com/office/drawing/2014/main" id="{57644AD6-A67A-4FAC-8935-D37B9937FD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874" y="3497"/>
              <a:ext cx="136" cy="273"/>
            </a:xfrm>
            <a:prstGeom prst="moon">
              <a:avLst>
                <a:gd name="adj" fmla="val 77972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82" name="Group 226">
            <a:extLst>
              <a:ext uri="{FF2B5EF4-FFF2-40B4-BE49-F238E27FC236}">
                <a16:creationId xmlns:a16="http://schemas.microsoft.com/office/drawing/2014/main" id="{1785CB28-BE6A-4431-AC94-3B95C7655FCA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39862" cy="1439863"/>
            <a:chOff x="5025" y="3022"/>
            <a:chExt cx="907" cy="907"/>
          </a:xfrm>
        </p:grpSpPr>
        <p:sp>
          <p:nvSpPr>
            <p:cNvPr id="19590" name="AutoShape 134">
              <a:extLst>
                <a:ext uri="{FF2B5EF4-FFF2-40B4-BE49-F238E27FC236}">
                  <a16:creationId xmlns:a16="http://schemas.microsoft.com/office/drawing/2014/main" id="{7D9333DE-1F5C-465C-8762-A77A06CBA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0" name="AutoShape 224">
              <a:extLst>
                <a:ext uri="{FF2B5EF4-FFF2-40B4-BE49-F238E27FC236}">
                  <a16:creationId xmlns:a16="http://schemas.microsoft.com/office/drawing/2014/main" id="{84C20F11-3CC3-438D-973D-0D3CD6295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202"/>
              <a:ext cx="363" cy="345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1" name="AutoShape 225">
              <a:extLst>
                <a:ext uri="{FF2B5EF4-FFF2-40B4-BE49-F238E27FC236}">
                  <a16:creationId xmlns:a16="http://schemas.microsoft.com/office/drawing/2014/main" id="{E47C43C8-F0D8-4451-886F-62F4A80CF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3203"/>
              <a:ext cx="363" cy="345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96" name="Group 240">
            <a:extLst>
              <a:ext uri="{FF2B5EF4-FFF2-40B4-BE49-F238E27FC236}">
                <a16:creationId xmlns:a16="http://schemas.microsoft.com/office/drawing/2014/main" id="{E034E1AB-A9DA-41E4-B506-43FEDD83F99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439863"/>
            <a:chOff x="308" y="3022"/>
            <a:chExt cx="907" cy="907"/>
          </a:xfrm>
        </p:grpSpPr>
        <p:sp>
          <p:nvSpPr>
            <p:cNvPr id="19575" name="AutoShape 119">
              <a:extLst>
                <a:ext uri="{FF2B5EF4-FFF2-40B4-BE49-F238E27FC236}">
                  <a16:creationId xmlns:a16="http://schemas.microsoft.com/office/drawing/2014/main" id="{B14C09FD-7EC3-4342-8503-566CBECCE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7" name="AutoShape 231">
              <a:extLst>
                <a:ext uri="{FF2B5EF4-FFF2-40B4-BE49-F238E27FC236}">
                  <a16:creationId xmlns:a16="http://schemas.microsoft.com/office/drawing/2014/main" id="{D0B3F2E1-A7B6-4902-BC48-DA7F2AE6BC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7" y="3453"/>
              <a:ext cx="409" cy="453"/>
            </a:xfrm>
            <a:prstGeom prst="flowChartDelay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8" name="Rectangle 232">
              <a:extLst>
                <a:ext uri="{FF2B5EF4-FFF2-40B4-BE49-F238E27FC236}">
                  <a16:creationId xmlns:a16="http://schemas.microsoft.com/office/drawing/2014/main" id="{24CD3535-ABB7-4B7A-A95E-CDBD1E548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" y="3475"/>
              <a:ext cx="590" cy="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4" name="Oval 238">
              <a:extLst>
                <a:ext uri="{FF2B5EF4-FFF2-40B4-BE49-F238E27FC236}">
                  <a16:creationId xmlns:a16="http://schemas.microsoft.com/office/drawing/2014/main" id="{623174BB-8637-4979-8F93-9792CAD5C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249"/>
              <a:ext cx="272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5" name="Oval 239">
              <a:extLst>
                <a:ext uri="{FF2B5EF4-FFF2-40B4-BE49-F238E27FC236}">
                  <a16:creationId xmlns:a16="http://schemas.microsoft.com/office/drawing/2014/main" id="{A76644F8-A387-4BF7-9076-5089FA3D8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49"/>
              <a:ext cx="272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15" name="Group 259">
            <a:extLst>
              <a:ext uri="{FF2B5EF4-FFF2-40B4-BE49-F238E27FC236}">
                <a16:creationId xmlns:a16="http://schemas.microsoft.com/office/drawing/2014/main" id="{4B34CAEE-5200-4E80-B446-07B8DDDFFEFC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797425"/>
            <a:ext cx="1439863" cy="1439863"/>
            <a:chOff x="3846" y="3022"/>
            <a:chExt cx="907" cy="907"/>
          </a:xfrm>
        </p:grpSpPr>
        <p:sp>
          <p:nvSpPr>
            <p:cNvPr id="19703" name="AutoShape 247">
              <a:extLst>
                <a:ext uri="{FF2B5EF4-FFF2-40B4-BE49-F238E27FC236}">
                  <a16:creationId xmlns:a16="http://schemas.microsoft.com/office/drawing/2014/main" id="{DDCBE460-9CC3-4B06-950B-43BE80D89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3022"/>
              <a:ext cx="907" cy="907"/>
            </a:xfrm>
            <a:prstGeom prst="roundRect">
              <a:avLst>
                <a:gd name="adj" fmla="val 10472"/>
              </a:avLst>
            </a:prstGeom>
            <a:gradFill rotWithShape="1">
              <a:gsLst>
                <a:gs pos="0">
                  <a:srgbClr val="669900"/>
                </a:gs>
                <a:gs pos="100000">
                  <a:srgbClr val="66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5" name="Rectangle 249">
              <a:extLst>
                <a:ext uri="{FF2B5EF4-FFF2-40B4-BE49-F238E27FC236}">
                  <a16:creationId xmlns:a16="http://schemas.microsoft.com/office/drawing/2014/main" id="{F70BC399-7A36-4901-B472-087022D24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2" y="3358"/>
              <a:ext cx="31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6" name="Rectangle 250">
              <a:extLst>
                <a:ext uri="{FF2B5EF4-FFF2-40B4-BE49-F238E27FC236}">
                  <a16:creationId xmlns:a16="http://schemas.microsoft.com/office/drawing/2014/main" id="{2030378F-7572-48EF-8879-85E4E27A3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1" y="3358"/>
              <a:ext cx="317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7" name="Oval 251">
              <a:extLst>
                <a:ext uri="{FF2B5EF4-FFF2-40B4-BE49-F238E27FC236}">
                  <a16:creationId xmlns:a16="http://schemas.microsoft.com/office/drawing/2014/main" id="{412FBF36-A51F-42F4-8A0D-4C4374645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5" y="3384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8" name="Oval 252">
              <a:extLst>
                <a:ext uri="{FF2B5EF4-FFF2-40B4-BE49-F238E27FC236}">
                  <a16:creationId xmlns:a16="http://schemas.microsoft.com/office/drawing/2014/main" id="{D0C5C265-6864-4D7F-B859-544A86EB2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4" y="3384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9" name="Rectangle 253">
              <a:extLst>
                <a:ext uri="{FF2B5EF4-FFF2-40B4-BE49-F238E27FC236}">
                  <a16:creationId xmlns:a16="http://schemas.microsoft.com/office/drawing/2014/main" id="{DFEB7E88-C654-4A75-9B08-CA0C622F2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3657"/>
              <a:ext cx="182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0" name="Freeform 254">
              <a:extLst>
                <a:ext uri="{FF2B5EF4-FFF2-40B4-BE49-F238E27FC236}">
                  <a16:creationId xmlns:a16="http://schemas.microsoft.com/office/drawing/2014/main" id="{23A3556D-EC18-489D-A492-03FB26824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3566"/>
              <a:ext cx="73" cy="18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11" name="Freeform 255">
              <a:extLst>
                <a:ext uri="{FF2B5EF4-FFF2-40B4-BE49-F238E27FC236}">
                  <a16:creationId xmlns:a16="http://schemas.microsoft.com/office/drawing/2014/main" id="{49139A33-C830-4CC8-86AE-06A2EA84B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3067"/>
              <a:ext cx="73" cy="18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12" name="Freeform 256">
              <a:extLst>
                <a:ext uri="{FF2B5EF4-FFF2-40B4-BE49-F238E27FC236}">
                  <a16:creationId xmlns:a16="http://schemas.microsoft.com/office/drawing/2014/main" id="{8F72CFA9-C7D6-45D7-8071-171A1197C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3702"/>
              <a:ext cx="73" cy="18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13" name="Freeform 257">
              <a:extLst>
                <a:ext uri="{FF2B5EF4-FFF2-40B4-BE49-F238E27FC236}">
                  <a16:creationId xmlns:a16="http://schemas.microsoft.com/office/drawing/2014/main" id="{63B0330C-F9CE-4E36-8B9C-D2D38031B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158"/>
              <a:ext cx="73" cy="18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14" name="Freeform 258">
              <a:extLst>
                <a:ext uri="{FF2B5EF4-FFF2-40B4-BE49-F238E27FC236}">
                  <a16:creationId xmlns:a16="http://schemas.microsoft.com/office/drawing/2014/main" id="{7E94662F-B4FC-4ABE-A968-26FDC333D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067"/>
              <a:ext cx="73" cy="182"/>
            </a:xfrm>
            <a:custGeom>
              <a:avLst/>
              <a:gdLst>
                <a:gd name="T0" fmla="*/ 91 w 182"/>
                <a:gd name="T1" fmla="*/ 0 h 635"/>
                <a:gd name="T2" fmla="*/ 0 w 182"/>
                <a:gd name="T3" fmla="*/ 498 h 635"/>
                <a:gd name="T4" fmla="*/ 91 w 182"/>
                <a:gd name="T5" fmla="*/ 635 h 635"/>
                <a:gd name="T6" fmla="*/ 182 w 182"/>
                <a:gd name="T7" fmla="*/ 498 h 635"/>
                <a:gd name="T8" fmla="*/ 91 w 182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635">
                  <a:moveTo>
                    <a:pt x="91" y="0"/>
                  </a:moveTo>
                  <a:cubicBezTo>
                    <a:pt x="61" y="0"/>
                    <a:pt x="0" y="392"/>
                    <a:pt x="0" y="498"/>
                  </a:cubicBezTo>
                  <a:cubicBezTo>
                    <a:pt x="0" y="604"/>
                    <a:pt x="61" y="635"/>
                    <a:pt x="91" y="635"/>
                  </a:cubicBezTo>
                  <a:cubicBezTo>
                    <a:pt x="121" y="635"/>
                    <a:pt x="182" y="604"/>
                    <a:pt x="182" y="498"/>
                  </a:cubicBezTo>
                  <a:cubicBezTo>
                    <a:pt x="182" y="392"/>
                    <a:pt x="121" y="0"/>
                    <a:pt x="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FF9E489B-0553-4BA8-877E-8E03082B96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顔マーク</a:t>
            </a:r>
          </a:p>
        </p:txBody>
      </p:sp>
      <p:sp>
        <p:nvSpPr>
          <p:cNvPr id="21518" name="Text Box 14">
            <a:extLst>
              <a:ext uri="{FF2B5EF4-FFF2-40B4-BE49-F238E27FC236}">
                <a16:creationId xmlns:a16="http://schemas.microsoft.com/office/drawing/2014/main" id="{6E4453F3-D970-49C9-800F-D799EA0DB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逆三角形</a:t>
            </a:r>
          </a:p>
        </p:txBody>
      </p:sp>
      <p:sp>
        <p:nvSpPr>
          <p:cNvPr id="21519" name="Text Box 15">
            <a:extLst>
              <a:ext uri="{FF2B5EF4-FFF2-40B4-BE49-F238E27FC236}">
                <a16:creationId xmlns:a16="http://schemas.microsoft.com/office/drawing/2014/main" id="{AA02E451-161F-4B75-80D6-4869CAD1C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まる</a:t>
            </a:r>
          </a:p>
        </p:txBody>
      </p:sp>
      <p:sp>
        <p:nvSpPr>
          <p:cNvPr id="21520" name="Text Box 16">
            <a:extLst>
              <a:ext uri="{FF2B5EF4-FFF2-40B4-BE49-F238E27FC236}">
                <a16:creationId xmlns:a16="http://schemas.microsoft.com/office/drawing/2014/main" id="{9CDA4BE0-9121-4522-9736-3A9468491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五角形</a:t>
            </a:r>
          </a:p>
        </p:txBody>
      </p:sp>
      <p:sp>
        <p:nvSpPr>
          <p:cNvPr id="21521" name="Text Box 17">
            <a:extLst>
              <a:ext uri="{FF2B5EF4-FFF2-40B4-BE49-F238E27FC236}">
                <a16:creationId xmlns:a16="http://schemas.microsoft.com/office/drawing/2014/main" id="{DB1B3C9E-424D-437F-8529-D7F5EA63B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四角形</a:t>
            </a:r>
          </a:p>
        </p:txBody>
      </p:sp>
      <p:sp>
        <p:nvSpPr>
          <p:cNvPr id="21522" name="Text Box 18">
            <a:extLst>
              <a:ext uri="{FF2B5EF4-FFF2-40B4-BE49-F238E27FC236}">
                <a16:creationId xmlns:a16="http://schemas.microsoft.com/office/drawing/2014/main" id="{2D41C25B-91C7-4E92-AB68-D9F0E891FF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三角形</a:t>
            </a:r>
          </a:p>
        </p:txBody>
      </p:sp>
      <p:sp>
        <p:nvSpPr>
          <p:cNvPr id="21524" name="AutoShape 20">
            <a:extLst>
              <a:ext uri="{FF2B5EF4-FFF2-40B4-BE49-F238E27FC236}">
                <a16:creationId xmlns:a16="http://schemas.microsoft.com/office/drawing/2014/main" id="{46DC2FF9-DE74-4FDF-AFF3-8F47B77D269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60388" y="5003800"/>
            <a:ext cx="1296987" cy="112236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381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5" name="Oval 21">
            <a:extLst>
              <a:ext uri="{FF2B5EF4-FFF2-40B4-BE49-F238E27FC236}">
                <a16:creationId xmlns:a16="http://schemas.microsoft.com/office/drawing/2014/main" id="{FA9B960D-E2F9-46BF-A5A9-D0EE69C0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5075" y="4941888"/>
            <a:ext cx="1152525" cy="115252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6" name="AutoShape 22">
            <a:extLst>
              <a:ext uri="{FF2B5EF4-FFF2-40B4-BE49-F238E27FC236}">
                <a16:creationId xmlns:a16="http://schemas.microsoft.com/office/drawing/2014/main" id="{BC32D816-88DE-453B-A0DF-D4D3EE35F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6738" y="5013325"/>
            <a:ext cx="1152525" cy="1095375"/>
          </a:xfrm>
          <a:prstGeom prst="pentagon">
            <a:avLst/>
          </a:prstGeom>
          <a:solidFill>
            <a:srgbClr val="FF00FF"/>
          </a:solidFill>
          <a:ln w="381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7" name="Rectangle 23">
            <a:extLst>
              <a:ext uri="{FF2B5EF4-FFF2-40B4-BE49-F238E27FC236}">
                <a16:creationId xmlns:a16="http://schemas.microsoft.com/office/drawing/2014/main" id="{8E9993FA-E23E-4BE9-AA9F-2D961E646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1425" y="5013325"/>
            <a:ext cx="1008063" cy="1008063"/>
          </a:xfrm>
          <a:prstGeom prst="rect">
            <a:avLst/>
          </a:prstGeom>
          <a:solidFill>
            <a:srgbClr val="00CCFF"/>
          </a:solidFill>
          <a:ln w="381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28" name="AutoShape 24">
            <a:extLst>
              <a:ext uri="{FF2B5EF4-FFF2-40B4-BE49-F238E27FC236}">
                <a16:creationId xmlns:a16="http://schemas.microsoft.com/office/drawing/2014/main" id="{BEBEBF38-05FE-4B42-9642-021E3F2E9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4941888"/>
            <a:ext cx="1296988" cy="1122362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381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45" name="Text Box 41">
            <a:extLst>
              <a:ext uri="{FF2B5EF4-FFF2-40B4-BE49-F238E27FC236}">
                <a16:creationId xmlns:a16="http://schemas.microsoft.com/office/drawing/2014/main" id="{77F051D3-64A9-4137-B81C-C90171AF5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逆三角形</a:t>
            </a:r>
          </a:p>
        </p:txBody>
      </p:sp>
      <p:sp>
        <p:nvSpPr>
          <p:cNvPr id="21546" name="Text Box 42">
            <a:extLst>
              <a:ext uri="{FF2B5EF4-FFF2-40B4-BE49-F238E27FC236}">
                <a16:creationId xmlns:a16="http://schemas.microsoft.com/office/drawing/2014/main" id="{AFCBCED8-A6AE-4529-BCF3-2D2AB8285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まる</a:t>
            </a:r>
          </a:p>
        </p:txBody>
      </p:sp>
      <p:sp>
        <p:nvSpPr>
          <p:cNvPr id="21547" name="Text Box 43">
            <a:extLst>
              <a:ext uri="{FF2B5EF4-FFF2-40B4-BE49-F238E27FC236}">
                <a16:creationId xmlns:a16="http://schemas.microsoft.com/office/drawing/2014/main" id="{F4BED421-52CA-4533-B7CA-C4337153C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五角形</a:t>
            </a:r>
          </a:p>
        </p:txBody>
      </p:sp>
      <p:sp>
        <p:nvSpPr>
          <p:cNvPr id="21548" name="Text Box 44">
            <a:extLst>
              <a:ext uri="{FF2B5EF4-FFF2-40B4-BE49-F238E27FC236}">
                <a16:creationId xmlns:a16="http://schemas.microsoft.com/office/drawing/2014/main" id="{CE04489F-6FC2-4416-9B2F-F8FAEA4F8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四角形</a:t>
            </a:r>
          </a:p>
        </p:txBody>
      </p:sp>
      <p:sp>
        <p:nvSpPr>
          <p:cNvPr id="21549" name="Text Box 45">
            <a:extLst>
              <a:ext uri="{FF2B5EF4-FFF2-40B4-BE49-F238E27FC236}">
                <a16:creationId xmlns:a16="http://schemas.microsoft.com/office/drawing/2014/main" id="{2E429485-D71B-4ED5-AFAC-A72EED963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三角形</a:t>
            </a:r>
          </a:p>
        </p:txBody>
      </p:sp>
      <p:sp>
        <p:nvSpPr>
          <p:cNvPr id="21555" name="Text Box 51">
            <a:extLst>
              <a:ext uri="{FF2B5EF4-FFF2-40B4-BE49-F238E27FC236}">
                <a16:creationId xmlns:a16="http://schemas.microsoft.com/office/drawing/2014/main" id="{FF023EBF-6F24-4ACD-BD89-B00579C97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逆三角形</a:t>
            </a:r>
          </a:p>
        </p:txBody>
      </p:sp>
      <p:sp>
        <p:nvSpPr>
          <p:cNvPr id="21556" name="Text Box 52">
            <a:extLst>
              <a:ext uri="{FF2B5EF4-FFF2-40B4-BE49-F238E27FC236}">
                <a16:creationId xmlns:a16="http://schemas.microsoft.com/office/drawing/2014/main" id="{0D0E9056-FA76-4EF7-B715-B0162B979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まる</a:t>
            </a:r>
          </a:p>
        </p:txBody>
      </p:sp>
      <p:sp>
        <p:nvSpPr>
          <p:cNvPr id="21557" name="Text Box 53">
            <a:extLst>
              <a:ext uri="{FF2B5EF4-FFF2-40B4-BE49-F238E27FC236}">
                <a16:creationId xmlns:a16="http://schemas.microsoft.com/office/drawing/2014/main" id="{28809D32-ED91-41F6-87AD-90B272E3F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五角形</a:t>
            </a:r>
          </a:p>
        </p:txBody>
      </p:sp>
      <p:sp>
        <p:nvSpPr>
          <p:cNvPr id="21558" name="Text Box 54">
            <a:extLst>
              <a:ext uri="{FF2B5EF4-FFF2-40B4-BE49-F238E27FC236}">
                <a16:creationId xmlns:a16="http://schemas.microsoft.com/office/drawing/2014/main" id="{B159C8AE-BA89-402D-9112-2E0A66522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四角形</a:t>
            </a:r>
          </a:p>
        </p:txBody>
      </p:sp>
      <p:sp>
        <p:nvSpPr>
          <p:cNvPr id="21559" name="Text Box 55">
            <a:extLst>
              <a:ext uri="{FF2B5EF4-FFF2-40B4-BE49-F238E27FC236}">
                <a16:creationId xmlns:a16="http://schemas.microsoft.com/office/drawing/2014/main" id="{DB8FD622-8539-444C-84C3-4B264593C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三角形</a:t>
            </a:r>
          </a:p>
        </p:txBody>
      </p: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6103ECB3-FC3C-4929-A953-B78AA07CFACD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3059113"/>
            <a:ext cx="1296987" cy="1122362"/>
            <a:chOff x="353" y="1927"/>
            <a:chExt cx="817" cy="707"/>
          </a:xfrm>
        </p:grpSpPr>
        <p:sp>
          <p:nvSpPr>
            <p:cNvPr id="21560" name="AutoShape 56">
              <a:extLst>
                <a:ext uri="{FF2B5EF4-FFF2-40B4-BE49-F238E27FC236}">
                  <a16:creationId xmlns:a16="http://schemas.microsoft.com/office/drawing/2014/main" id="{E9C8E460-68FC-4660-99F5-DADAB0E22B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1927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5" name="Oval 61">
              <a:extLst>
                <a:ext uri="{FF2B5EF4-FFF2-40B4-BE49-F238E27FC236}">
                  <a16:creationId xmlns:a16="http://schemas.microsoft.com/office/drawing/2014/main" id="{F783EF70-386B-4F65-9FDE-CCA423226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6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6" name="Oval 62">
              <a:extLst>
                <a:ext uri="{FF2B5EF4-FFF2-40B4-BE49-F238E27FC236}">
                  <a16:creationId xmlns:a16="http://schemas.microsoft.com/office/drawing/2014/main" id="{7F5C6B70-57B0-4FDE-BD60-4B2C8F8B9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06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5" name="AutoShape 81">
              <a:extLst>
                <a:ext uri="{FF2B5EF4-FFF2-40B4-BE49-F238E27FC236}">
                  <a16:creationId xmlns:a16="http://schemas.microsoft.com/office/drawing/2014/main" id="{3F02888B-E18F-4B9C-8761-0D541D6574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8" y="2228"/>
              <a:ext cx="45" cy="18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93" name="Group 89">
            <a:extLst>
              <a:ext uri="{FF2B5EF4-FFF2-40B4-BE49-F238E27FC236}">
                <a16:creationId xmlns:a16="http://schemas.microsoft.com/office/drawing/2014/main" id="{5E0C339F-8F51-490E-BA8D-F3FC9B5427B3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2997200"/>
            <a:ext cx="1152525" cy="1152525"/>
            <a:chOff x="1578" y="1888"/>
            <a:chExt cx="726" cy="726"/>
          </a:xfrm>
        </p:grpSpPr>
        <p:sp>
          <p:nvSpPr>
            <p:cNvPr id="21561" name="Oval 57">
              <a:extLst>
                <a:ext uri="{FF2B5EF4-FFF2-40B4-BE49-F238E27FC236}">
                  <a16:creationId xmlns:a16="http://schemas.microsoft.com/office/drawing/2014/main" id="{E697649F-08CC-4C34-847D-5CEC0CC9F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8"/>
              <a:ext cx="726" cy="726"/>
            </a:xfrm>
            <a:prstGeom prst="ellipse">
              <a:avLst/>
            </a:prstGeom>
            <a:solidFill>
              <a:srgbClr val="99CC0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7" name="Oval 63">
              <a:extLst>
                <a:ext uri="{FF2B5EF4-FFF2-40B4-BE49-F238E27FC236}">
                  <a16:creationId xmlns:a16="http://schemas.microsoft.com/office/drawing/2014/main" id="{04E58F95-058E-48E6-A89A-D6F0E3DA7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1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8" name="Oval 64">
              <a:extLst>
                <a:ext uri="{FF2B5EF4-FFF2-40B4-BE49-F238E27FC236}">
                  <a16:creationId xmlns:a16="http://schemas.microsoft.com/office/drawing/2014/main" id="{70D5A5F4-E68E-4F31-A637-349B75E27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11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6" name="AutoShape 82">
              <a:extLst>
                <a:ext uri="{FF2B5EF4-FFF2-40B4-BE49-F238E27FC236}">
                  <a16:creationId xmlns:a16="http://schemas.microsoft.com/office/drawing/2014/main" id="{3D4ACB1A-4F76-4B64-9B7C-8F86F86325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7" y="2319"/>
              <a:ext cx="45" cy="18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92" name="Group 88">
            <a:extLst>
              <a:ext uri="{FF2B5EF4-FFF2-40B4-BE49-F238E27FC236}">
                <a16:creationId xmlns:a16="http://schemas.microsoft.com/office/drawing/2014/main" id="{D623751A-770F-483D-B8B4-1E5DBDFDFD98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3068638"/>
            <a:ext cx="1152525" cy="1095375"/>
            <a:chOff x="2757" y="1933"/>
            <a:chExt cx="726" cy="690"/>
          </a:xfrm>
        </p:grpSpPr>
        <p:sp>
          <p:nvSpPr>
            <p:cNvPr id="21562" name="AutoShape 58">
              <a:extLst>
                <a:ext uri="{FF2B5EF4-FFF2-40B4-BE49-F238E27FC236}">
                  <a16:creationId xmlns:a16="http://schemas.microsoft.com/office/drawing/2014/main" id="{91CED909-58A3-48DA-A924-6FE2CBE5A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933"/>
              <a:ext cx="726" cy="690"/>
            </a:xfrm>
            <a:prstGeom prst="pentagon">
              <a:avLst/>
            </a:prstGeom>
            <a:solidFill>
              <a:srgbClr val="FF00FF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1" name="Oval 67">
              <a:extLst>
                <a:ext uri="{FF2B5EF4-FFF2-40B4-BE49-F238E27FC236}">
                  <a16:creationId xmlns:a16="http://schemas.microsoft.com/office/drawing/2014/main" id="{E3178CCA-7EF9-4E3A-97A5-C61199085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16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2" name="Oval 68">
              <a:extLst>
                <a:ext uri="{FF2B5EF4-FFF2-40B4-BE49-F238E27FC236}">
                  <a16:creationId xmlns:a16="http://schemas.microsoft.com/office/drawing/2014/main" id="{6D760346-B943-4833-8574-BC7B5D02D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16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7" name="AutoShape 83">
              <a:extLst>
                <a:ext uri="{FF2B5EF4-FFF2-40B4-BE49-F238E27FC236}">
                  <a16:creationId xmlns:a16="http://schemas.microsoft.com/office/drawing/2014/main" id="{A394378E-4E0F-4719-A21E-D2CF7A2C4D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2319"/>
              <a:ext cx="45" cy="18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094C8F5B-2343-4EBB-8C17-6EE5205D6035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068638"/>
            <a:ext cx="1008063" cy="1008062"/>
            <a:chOff x="3982" y="1933"/>
            <a:chExt cx="635" cy="635"/>
          </a:xfrm>
        </p:grpSpPr>
        <p:sp>
          <p:nvSpPr>
            <p:cNvPr id="21563" name="Rectangle 59">
              <a:extLst>
                <a:ext uri="{FF2B5EF4-FFF2-40B4-BE49-F238E27FC236}">
                  <a16:creationId xmlns:a16="http://schemas.microsoft.com/office/drawing/2014/main" id="{48269721-C08A-4DEB-A6E1-666C1BD09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33"/>
              <a:ext cx="635" cy="635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3" name="Oval 69">
              <a:extLst>
                <a:ext uri="{FF2B5EF4-FFF2-40B4-BE49-F238E27FC236}">
                  <a16:creationId xmlns:a16="http://schemas.microsoft.com/office/drawing/2014/main" id="{E7C33857-9EBC-4EF8-B73B-66D9789F8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06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4" name="Oval 70">
              <a:extLst>
                <a:ext uri="{FF2B5EF4-FFF2-40B4-BE49-F238E27FC236}">
                  <a16:creationId xmlns:a16="http://schemas.microsoft.com/office/drawing/2014/main" id="{C648FFAA-DE86-4BFE-8F5D-ED4BF9054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206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8" name="AutoShape 84">
              <a:extLst>
                <a:ext uri="{FF2B5EF4-FFF2-40B4-BE49-F238E27FC236}">
                  <a16:creationId xmlns:a16="http://schemas.microsoft.com/office/drawing/2014/main" id="{04915546-3CF8-4DA0-A133-CB5FF3C309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76" y="2273"/>
              <a:ext cx="45" cy="18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90" name="Group 86">
            <a:extLst>
              <a:ext uri="{FF2B5EF4-FFF2-40B4-BE49-F238E27FC236}">
                <a16:creationId xmlns:a16="http://schemas.microsoft.com/office/drawing/2014/main" id="{11BE55BA-41E1-4E50-B4F3-2C74FC9ED33F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2997200"/>
            <a:ext cx="1296988" cy="1122363"/>
            <a:chOff x="5070" y="1888"/>
            <a:chExt cx="817" cy="707"/>
          </a:xfrm>
        </p:grpSpPr>
        <p:sp>
          <p:nvSpPr>
            <p:cNvPr id="21564" name="AutoShape 60">
              <a:extLst>
                <a:ext uri="{FF2B5EF4-FFF2-40B4-BE49-F238E27FC236}">
                  <a16:creationId xmlns:a16="http://schemas.microsoft.com/office/drawing/2014/main" id="{3AB44D54-30EC-4C19-BFB0-6548A48EA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888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5" name="Oval 71">
              <a:extLst>
                <a:ext uri="{FF2B5EF4-FFF2-40B4-BE49-F238E27FC236}">
                  <a16:creationId xmlns:a16="http://schemas.microsoft.com/office/drawing/2014/main" id="{719F5A91-125B-4FB7-8C0C-488E7F813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225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6" name="Oval 72">
              <a:extLst>
                <a:ext uri="{FF2B5EF4-FFF2-40B4-BE49-F238E27FC236}">
                  <a16:creationId xmlns:a16="http://schemas.microsoft.com/office/drawing/2014/main" id="{7174054B-AD6B-4825-B577-6D4E3E60E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25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9" name="AutoShape 85">
              <a:extLst>
                <a:ext uri="{FF2B5EF4-FFF2-40B4-BE49-F238E27FC236}">
                  <a16:creationId xmlns:a16="http://schemas.microsoft.com/office/drawing/2014/main" id="{7FEEB016-5F9B-4C0C-9AD4-586E081683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56" y="2365"/>
              <a:ext cx="45" cy="182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5" name="Group 101">
            <a:extLst>
              <a:ext uri="{FF2B5EF4-FFF2-40B4-BE49-F238E27FC236}">
                <a16:creationId xmlns:a16="http://schemas.microsoft.com/office/drawing/2014/main" id="{89B41E1A-6A5F-4A0D-8DB2-6E084E65589A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114425"/>
            <a:ext cx="1296987" cy="1122363"/>
            <a:chOff x="353" y="702"/>
            <a:chExt cx="817" cy="707"/>
          </a:xfrm>
        </p:grpSpPr>
        <p:sp>
          <p:nvSpPr>
            <p:cNvPr id="21550" name="AutoShape 46">
              <a:extLst>
                <a:ext uri="{FF2B5EF4-FFF2-40B4-BE49-F238E27FC236}">
                  <a16:creationId xmlns:a16="http://schemas.microsoft.com/office/drawing/2014/main" id="{1811F3B1-BDDB-4800-8C97-1E52B59F74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702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79" name="Freeform 75">
              <a:extLst>
                <a:ext uri="{FF2B5EF4-FFF2-40B4-BE49-F238E27FC236}">
                  <a16:creationId xmlns:a16="http://schemas.microsoft.com/office/drawing/2014/main" id="{21D575D2-8046-4894-AFB3-40FC17915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026"/>
              <a:ext cx="272" cy="136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5" name="AutoShape 91">
              <a:extLst>
                <a:ext uri="{FF2B5EF4-FFF2-40B4-BE49-F238E27FC236}">
                  <a16:creationId xmlns:a16="http://schemas.microsoft.com/office/drawing/2014/main" id="{2988C591-9CF1-4398-864C-C349D5C9C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799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6" name="AutoShape 92">
              <a:extLst>
                <a:ext uri="{FF2B5EF4-FFF2-40B4-BE49-F238E27FC236}">
                  <a16:creationId xmlns:a16="http://schemas.microsoft.com/office/drawing/2014/main" id="{3A247943-68FA-4A64-A018-DAE6E3C03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799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72722A0A-B961-4A73-9DBB-5B00B054FCB9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1052513"/>
            <a:ext cx="1152525" cy="1152525"/>
            <a:chOff x="1578" y="663"/>
            <a:chExt cx="726" cy="726"/>
          </a:xfrm>
        </p:grpSpPr>
        <p:sp>
          <p:nvSpPr>
            <p:cNvPr id="21551" name="Oval 47">
              <a:extLst>
                <a:ext uri="{FF2B5EF4-FFF2-40B4-BE49-F238E27FC236}">
                  <a16:creationId xmlns:a16="http://schemas.microsoft.com/office/drawing/2014/main" id="{DDD69E63-18CE-4302-92B7-A9176A409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663"/>
              <a:ext cx="726" cy="726"/>
            </a:xfrm>
            <a:prstGeom prst="ellipse">
              <a:avLst/>
            </a:prstGeom>
            <a:solidFill>
              <a:srgbClr val="99CC0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0" name="Freeform 76">
              <a:extLst>
                <a:ext uri="{FF2B5EF4-FFF2-40B4-BE49-F238E27FC236}">
                  <a16:creationId xmlns:a16="http://schemas.microsoft.com/office/drawing/2014/main" id="{789E8CB1-B64C-48D2-90F6-0E418E314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1162"/>
              <a:ext cx="272" cy="136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7" name="AutoShape 93">
              <a:extLst>
                <a:ext uri="{FF2B5EF4-FFF2-40B4-BE49-F238E27FC236}">
                  <a16:creationId xmlns:a16="http://schemas.microsoft.com/office/drawing/2014/main" id="{0E9F8651-0614-458F-9181-917ABA85F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889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98" name="AutoShape 94">
              <a:extLst>
                <a:ext uri="{FF2B5EF4-FFF2-40B4-BE49-F238E27FC236}">
                  <a16:creationId xmlns:a16="http://schemas.microsoft.com/office/drawing/2014/main" id="{1ED8B1DC-FDF6-458F-A932-405E9762C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889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7" name="Group 103">
            <a:extLst>
              <a:ext uri="{FF2B5EF4-FFF2-40B4-BE49-F238E27FC236}">
                <a16:creationId xmlns:a16="http://schemas.microsoft.com/office/drawing/2014/main" id="{8FC87CE6-9840-463E-B597-964705744E58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1123950"/>
            <a:ext cx="1152525" cy="1095375"/>
            <a:chOff x="2757" y="708"/>
            <a:chExt cx="726" cy="690"/>
          </a:xfrm>
        </p:grpSpPr>
        <p:sp>
          <p:nvSpPr>
            <p:cNvPr id="21552" name="AutoShape 48">
              <a:extLst>
                <a:ext uri="{FF2B5EF4-FFF2-40B4-BE49-F238E27FC236}">
                  <a16:creationId xmlns:a16="http://schemas.microsoft.com/office/drawing/2014/main" id="{4B40F66A-069D-42C4-AC53-9B7EA4C1D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708"/>
              <a:ext cx="726" cy="690"/>
            </a:xfrm>
            <a:prstGeom prst="pentagon">
              <a:avLst/>
            </a:prstGeom>
            <a:solidFill>
              <a:srgbClr val="FF00FF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1" name="Freeform 77">
              <a:extLst>
                <a:ext uri="{FF2B5EF4-FFF2-40B4-BE49-F238E27FC236}">
                  <a16:creationId xmlns:a16="http://schemas.microsoft.com/office/drawing/2014/main" id="{FE80F0F8-0AEE-4930-852A-62DAB7AC9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162"/>
              <a:ext cx="272" cy="136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9" name="AutoShape 95">
              <a:extLst>
                <a:ext uri="{FF2B5EF4-FFF2-40B4-BE49-F238E27FC236}">
                  <a16:creationId xmlns:a16="http://schemas.microsoft.com/office/drawing/2014/main" id="{74971FFC-6734-4208-AF3D-A9B3156D9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93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0" name="AutoShape 96">
              <a:extLst>
                <a:ext uri="{FF2B5EF4-FFF2-40B4-BE49-F238E27FC236}">
                  <a16:creationId xmlns:a16="http://schemas.microsoft.com/office/drawing/2014/main" id="{35AA5F55-E531-4C7F-97A0-788A658BE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93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9" name="Group 105">
            <a:extLst>
              <a:ext uri="{FF2B5EF4-FFF2-40B4-BE49-F238E27FC236}">
                <a16:creationId xmlns:a16="http://schemas.microsoft.com/office/drawing/2014/main" id="{201DDAF1-CF57-44BE-ACE9-437F90CE294A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123950"/>
            <a:ext cx="1008063" cy="1008063"/>
            <a:chOff x="3982" y="708"/>
            <a:chExt cx="635" cy="635"/>
          </a:xfrm>
        </p:grpSpPr>
        <p:sp>
          <p:nvSpPr>
            <p:cNvPr id="21553" name="Rectangle 49">
              <a:extLst>
                <a:ext uri="{FF2B5EF4-FFF2-40B4-BE49-F238E27FC236}">
                  <a16:creationId xmlns:a16="http://schemas.microsoft.com/office/drawing/2014/main" id="{B214F2FE-EA0D-4293-99F0-24BB61F90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708"/>
              <a:ext cx="635" cy="635"/>
            </a:xfrm>
            <a:prstGeom prst="rect">
              <a:avLst/>
            </a:prstGeom>
            <a:solidFill>
              <a:srgbClr val="00CCFF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2" name="Freeform 78">
              <a:extLst>
                <a:ext uri="{FF2B5EF4-FFF2-40B4-BE49-F238E27FC236}">
                  <a16:creationId xmlns:a16="http://schemas.microsoft.com/office/drawing/2014/main" id="{215B6E49-4DF9-4A04-A470-7876FB247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1117"/>
              <a:ext cx="272" cy="136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1" name="AutoShape 97">
              <a:extLst>
                <a:ext uri="{FF2B5EF4-FFF2-40B4-BE49-F238E27FC236}">
                  <a16:creationId xmlns:a16="http://schemas.microsoft.com/office/drawing/2014/main" id="{DF9891AD-82D1-41E5-85E8-B16C0BD0D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84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2" name="AutoShape 98">
              <a:extLst>
                <a:ext uri="{FF2B5EF4-FFF2-40B4-BE49-F238E27FC236}">
                  <a16:creationId xmlns:a16="http://schemas.microsoft.com/office/drawing/2014/main" id="{57DEE4FD-6126-4085-8B3C-6FDDB26F3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84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08" name="Group 104">
            <a:extLst>
              <a:ext uri="{FF2B5EF4-FFF2-40B4-BE49-F238E27FC236}">
                <a16:creationId xmlns:a16="http://schemas.microsoft.com/office/drawing/2014/main" id="{B379875F-B2E4-42C3-B099-9955EFEF8990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1052513"/>
            <a:ext cx="1296988" cy="1122362"/>
            <a:chOff x="5070" y="663"/>
            <a:chExt cx="817" cy="707"/>
          </a:xfrm>
        </p:grpSpPr>
        <p:sp>
          <p:nvSpPr>
            <p:cNvPr id="21554" name="AutoShape 50">
              <a:extLst>
                <a:ext uri="{FF2B5EF4-FFF2-40B4-BE49-F238E27FC236}">
                  <a16:creationId xmlns:a16="http://schemas.microsoft.com/office/drawing/2014/main" id="{17930C03-BD3D-46D3-991D-F10A4DF07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663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83" name="Freeform 79">
              <a:extLst>
                <a:ext uri="{FF2B5EF4-FFF2-40B4-BE49-F238E27FC236}">
                  <a16:creationId xmlns:a16="http://schemas.microsoft.com/office/drawing/2014/main" id="{E12368D9-BB54-4C42-94D5-97B8B1B36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" y="1162"/>
              <a:ext cx="272" cy="136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3" name="AutoShape 99">
              <a:extLst>
                <a:ext uri="{FF2B5EF4-FFF2-40B4-BE49-F238E27FC236}">
                  <a16:creationId xmlns:a16="http://schemas.microsoft.com/office/drawing/2014/main" id="{0E6D0E1C-614F-431D-8B80-363864FE5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102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04" name="AutoShape 100">
              <a:extLst>
                <a:ext uri="{FF2B5EF4-FFF2-40B4-BE49-F238E27FC236}">
                  <a16:creationId xmlns:a16="http://schemas.microsoft.com/office/drawing/2014/main" id="{70B0D3AB-3804-4BAC-98C7-2707F69F5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3" y="102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1610" name="Rectangle 106">
            <a:extLst>
              <a:ext uri="{FF2B5EF4-FFF2-40B4-BE49-F238E27FC236}">
                <a16:creationId xmlns:a16="http://schemas.microsoft.com/office/drawing/2014/main" id="{91424E76-01B9-49FA-9E29-75B8A8DB8CFA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849313" y="5157788"/>
            <a:ext cx="287337" cy="714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2" name="Rectangle 108">
            <a:extLst>
              <a:ext uri="{FF2B5EF4-FFF2-40B4-BE49-F238E27FC236}">
                <a16:creationId xmlns:a16="http://schemas.microsoft.com/office/drawing/2014/main" id="{DB2FFD8C-B3E1-49E6-8F3A-8A23E050838E}"/>
              </a:ext>
            </a:extLst>
          </p:cNvPr>
          <p:cNvSpPr>
            <a:spLocks noChangeArrowheads="1"/>
          </p:cNvSpPr>
          <p:nvPr/>
        </p:nvSpPr>
        <p:spPr bwMode="auto">
          <a:xfrm rot="20700000" flipH="1">
            <a:off x="1281113" y="5157788"/>
            <a:ext cx="287337" cy="714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3" name="Rectangle 109">
            <a:extLst>
              <a:ext uri="{FF2B5EF4-FFF2-40B4-BE49-F238E27FC236}">
                <a16:creationId xmlns:a16="http://schemas.microsoft.com/office/drawing/2014/main" id="{7EEEC938-0C80-41D0-8584-816581779E2E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2720975" y="5229225"/>
            <a:ext cx="287338" cy="71438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4" name="Rectangle 110">
            <a:extLst>
              <a:ext uri="{FF2B5EF4-FFF2-40B4-BE49-F238E27FC236}">
                <a16:creationId xmlns:a16="http://schemas.microsoft.com/office/drawing/2014/main" id="{98385F5F-3045-49E4-BDDF-9CFFC9192F8A}"/>
              </a:ext>
            </a:extLst>
          </p:cNvPr>
          <p:cNvSpPr>
            <a:spLocks noChangeArrowheads="1"/>
          </p:cNvSpPr>
          <p:nvPr/>
        </p:nvSpPr>
        <p:spPr bwMode="auto">
          <a:xfrm rot="20700000" flipH="1">
            <a:off x="3152775" y="5229225"/>
            <a:ext cx="287338" cy="71438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5" name="Rectangle 111">
            <a:extLst>
              <a:ext uri="{FF2B5EF4-FFF2-40B4-BE49-F238E27FC236}">
                <a16:creationId xmlns:a16="http://schemas.microsoft.com/office/drawing/2014/main" id="{DF01D9E1-F654-40CB-BBF3-476240A763FF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4594225" y="5373688"/>
            <a:ext cx="287338" cy="714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6" name="Rectangle 112">
            <a:extLst>
              <a:ext uri="{FF2B5EF4-FFF2-40B4-BE49-F238E27FC236}">
                <a16:creationId xmlns:a16="http://schemas.microsoft.com/office/drawing/2014/main" id="{2DC38095-37FC-4EE6-99BD-0336F1589CE9}"/>
              </a:ext>
            </a:extLst>
          </p:cNvPr>
          <p:cNvSpPr>
            <a:spLocks noChangeArrowheads="1"/>
          </p:cNvSpPr>
          <p:nvPr/>
        </p:nvSpPr>
        <p:spPr bwMode="auto">
          <a:xfrm rot="20700000" flipH="1">
            <a:off x="5026025" y="5373688"/>
            <a:ext cx="287338" cy="714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7" name="Rectangle 113">
            <a:extLst>
              <a:ext uri="{FF2B5EF4-FFF2-40B4-BE49-F238E27FC236}">
                <a16:creationId xmlns:a16="http://schemas.microsoft.com/office/drawing/2014/main" id="{536D3A12-DA7E-4733-8AB7-73106AA93F20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6465888" y="5229225"/>
            <a:ext cx="287337" cy="71438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8" name="Rectangle 114">
            <a:extLst>
              <a:ext uri="{FF2B5EF4-FFF2-40B4-BE49-F238E27FC236}">
                <a16:creationId xmlns:a16="http://schemas.microsoft.com/office/drawing/2014/main" id="{CA144EC9-F2CD-444D-9C42-44D258EFDE13}"/>
              </a:ext>
            </a:extLst>
          </p:cNvPr>
          <p:cNvSpPr>
            <a:spLocks noChangeArrowheads="1"/>
          </p:cNvSpPr>
          <p:nvPr/>
        </p:nvSpPr>
        <p:spPr bwMode="auto">
          <a:xfrm rot="20700000" flipH="1">
            <a:off x="6897688" y="5229225"/>
            <a:ext cx="287337" cy="71438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19" name="Rectangle 115">
            <a:extLst>
              <a:ext uri="{FF2B5EF4-FFF2-40B4-BE49-F238E27FC236}">
                <a16:creationId xmlns:a16="http://schemas.microsoft.com/office/drawing/2014/main" id="{7A42D439-AD41-42D2-9395-F0B71F19876B}"/>
              </a:ext>
            </a:extLst>
          </p:cNvPr>
          <p:cNvSpPr>
            <a:spLocks noChangeArrowheads="1"/>
          </p:cNvSpPr>
          <p:nvPr/>
        </p:nvSpPr>
        <p:spPr bwMode="auto">
          <a:xfrm rot="900000">
            <a:off x="8337550" y="5373688"/>
            <a:ext cx="287338" cy="714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0" name="Rectangle 116">
            <a:extLst>
              <a:ext uri="{FF2B5EF4-FFF2-40B4-BE49-F238E27FC236}">
                <a16:creationId xmlns:a16="http://schemas.microsoft.com/office/drawing/2014/main" id="{EE4BF08B-CE09-4C55-97DA-1537AF08B97E}"/>
              </a:ext>
            </a:extLst>
          </p:cNvPr>
          <p:cNvSpPr>
            <a:spLocks noChangeArrowheads="1"/>
          </p:cNvSpPr>
          <p:nvPr/>
        </p:nvSpPr>
        <p:spPr bwMode="auto">
          <a:xfrm rot="20700000" flipH="1">
            <a:off x="8769350" y="5373688"/>
            <a:ext cx="287338" cy="71437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1" name="AutoShape 117">
            <a:extLst>
              <a:ext uri="{FF2B5EF4-FFF2-40B4-BE49-F238E27FC236}">
                <a16:creationId xmlns:a16="http://schemas.microsoft.com/office/drawing/2014/main" id="{12026377-9A41-4421-9F83-C15F2F9881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5661025"/>
            <a:ext cx="360363" cy="360363"/>
          </a:xfrm>
          <a:custGeom>
            <a:avLst/>
            <a:gdLst>
              <a:gd name="G0" fmla="+- 7856 0 0"/>
              <a:gd name="G1" fmla="+- -9923182 0 0"/>
              <a:gd name="G2" fmla="+- 0 0 -9923182"/>
              <a:gd name="T0" fmla="*/ 0 256 1"/>
              <a:gd name="T1" fmla="*/ 180 256 1"/>
              <a:gd name="G3" fmla="+- -9923182 T0 T1"/>
              <a:gd name="T2" fmla="*/ 0 256 1"/>
              <a:gd name="T3" fmla="*/ 90 256 1"/>
              <a:gd name="G4" fmla="+- -9923182 T2 T3"/>
              <a:gd name="G5" fmla="*/ G4 2 1"/>
              <a:gd name="T4" fmla="*/ 90 256 1"/>
              <a:gd name="T5" fmla="*/ 0 256 1"/>
              <a:gd name="G6" fmla="+- -9923182 T4 T5"/>
              <a:gd name="G7" fmla="*/ G6 2 1"/>
              <a:gd name="G8" fmla="abs -992318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856"/>
              <a:gd name="G18" fmla="*/ 7856 1 2"/>
              <a:gd name="G19" fmla="+- G18 5400 0"/>
              <a:gd name="G20" fmla="cos G19 -9923182"/>
              <a:gd name="G21" fmla="sin G19 -9923182"/>
              <a:gd name="G22" fmla="+- G20 10800 0"/>
              <a:gd name="G23" fmla="+- G21 10800 0"/>
              <a:gd name="G24" fmla="+- 10800 0 G20"/>
              <a:gd name="G25" fmla="+- 7856 10800 0"/>
              <a:gd name="G26" fmla="?: G9 G17 G25"/>
              <a:gd name="G27" fmla="?: G9 0 21600"/>
              <a:gd name="G28" fmla="cos 10800 -9923182"/>
              <a:gd name="G29" fmla="sin 10800 -9923182"/>
              <a:gd name="G30" fmla="sin 7856 -9923182"/>
              <a:gd name="G31" fmla="+- G28 10800 0"/>
              <a:gd name="G32" fmla="+- G29 10800 0"/>
              <a:gd name="G33" fmla="+- G30 10800 0"/>
              <a:gd name="G34" fmla="?: G4 0 G31"/>
              <a:gd name="G35" fmla="?: -9923182 G34 0"/>
              <a:gd name="G36" fmla="?: G6 G35 G31"/>
              <a:gd name="G37" fmla="+- 21600 0 G36"/>
              <a:gd name="G38" fmla="?: G4 0 G33"/>
              <a:gd name="G39" fmla="?: -992318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608 w 21600"/>
              <a:gd name="T15" fmla="*/ 6337 h 21600"/>
              <a:gd name="T16" fmla="*/ 10800 w 21600"/>
              <a:gd name="T17" fmla="*/ 2944 h 21600"/>
              <a:gd name="T18" fmla="*/ 18992 w 21600"/>
              <a:gd name="T19" fmla="*/ 63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1" y="7041"/>
                </a:moveTo>
                <a:cubicBezTo>
                  <a:pt x="5277" y="4515"/>
                  <a:pt x="7923" y="2944"/>
                  <a:pt x="10800" y="2944"/>
                </a:cubicBezTo>
                <a:cubicBezTo>
                  <a:pt x="13676" y="2944"/>
                  <a:pt x="16322" y="4515"/>
                  <a:pt x="17698" y="7041"/>
                </a:cubicBezTo>
                <a:lnTo>
                  <a:pt x="20283" y="5632"/>
                </a:lnTo>
                <a:cubicBezTo>
                  <a:pt x="18391" y="2160"/>
                  <a:pt x="14753" y="0"/>
                  <a:pt x="10799" y="0"/>
                </a:cubicBezTo>
                <a:cubicBezTo>
                  <a:pt x="6846" y="0"/>
                  <a:pt x="3208" y="2160"/>
                  <a:pt x="1316" y="56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2" name="AutoShape 118">
            <a:extLst>
              <a:ext uri="{FF2B5EF4-FFF2-40B4-BE49-F238E27FC236}">
                <a16:creationId xmlns:a16="http://schemas.microsoft.com/office/drawing/2014/main" id="{5F42C86D-9265-40F1-BDDA-2596892B1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363" y="5734050"/>
            <a:ext cx="360362" cy="360363"/>
          </a:xfrm>
          <a:custGeom>
            <a:avLst/>
            <a:gdLst>
              <a:gd name="G0" fmla="+- 7856 0 0"/>
              <a:gd name="G1" fmla="+- -9923182 0 0"/>
              <a:gd name="G2" fmla="+- 0 0 -9923182"/>
              <a:gd name="T0" fmla="*/ 0 256 1"/>
              <a:gd name="T1" fmla="*/ 180 256 1"/>
              <a:gd name="G3" fmla="+- -9923182 T0 T1"/>
              <a:gd name="T2" fmla="*/ 0 256 1"/>
              <a:gd name="T3" fmla="*/ 90 256 1"/>
              <a:gd name="G4" fmla="+- -9923182 T2 T3"/>
              <a:gd name="G5" fmla="*/ G4 2 1"/>
              <a:gd name="T4" fmla="*/ 90 256 1"/>
              <a:gd name="T5" fmla="*/ 0 256 1"/>
              <a:gd name="G6" fmla="+- -9923182 T4 T5"/>
              <a:gd name="G7" fmla="*/ G6 2 1"/>
              <a:gd name="G8" fmla="abs -992318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856"/>
              <a:gd name="G18" fmla="*/ 7856 1 2"/>
              <a:gd name="G19" fmla="+- G18 5400 0"/>
              <a:gd name="G20" fmla="cos G19 -9923182"/>
              <a:gd name="G21" fmla="sin G19 -9923182"/>
              <a:gd name="G22" fmla="+- G20 10800 0"/>
              <a:gd name="G23" fmla="+- G21 10800 0"/>
              <a:gd name="G24" fmla="+- 10800 0 G20"/>
              <a:gd name="G25" fmla="+- 7856 10800 0"/>
              <a:gd name="G26" fmla="?: G9 G17 G25"/>
              <a:gd name="G27" fmla="?: G9 0 21600"/>
              <a:gd name="G28" fmla="cos 10800 -9923182"/>
              <a:gd name="G29" fmla="sin 10800 -9923182"/>
              <a:gd name="G30" fmla="sin 7856 -9923182"/>
              <a:gd name="G31" fmla="+- G28 10800 0"/>
              <a:gd name="G32" fmla="+- G29 10800 0"/>
              <a:gd name="G33" fmla="+- G30 10800 0"/>
              <a:gd name="G34" fmla="?: G4 0 G31"/>
              <a:gd name="G35" fmla="?: -9923182 G34 0"/>
              <a:gd name="G36" fmla="?: G6 G35 G31"/>
              <a:gd name="G37" fmla="+- 21600 0 G36"/>
              <a:gd name="G38" fmla="?: G4 0 G33"/>
              <a:gd name="G39" fmla="?: -992318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608 w 21600"/>
              <a:gd name="T15" fmla="*/ 6337 h 21600"/>
              <a:gd name="T16" fmla="*/ 10800 w 21600"/>
              <a:gd name="T17" fmla="*/ 2944 h 21600"/>
              <a:gd name="T18" fmla="*/ 18992 w 21600"/>
              <a:gd name="T19" fmla="*/ 63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1" y="7041"/>
                </a:moveTo>
                <a:cubicBezTo>
                  <a:pt x="5277" y="4515"/>
                  <a:pt x="7923" y="2944"/>
                  <a:pt x="10800" y="2944"/>
                </a:cubicBezTo>
                <a:cubicBezTo>
                  <a:pt x="13676" y="2944"/>
                  <a:pt x="16322" y="4515"/>
                  <a:pt x="17698" y="7041"/>
                </a:cubicBezTo>
                <a:lnTo>
                  <a:pt x="20283" y="5632"/>
                </a:lnTo>
                <a:cubicBezTo>
                  <a:pt x="18391" y="2160"/>
                  <a:pt x="14753" y="0"/>
                  <a:pt x="10799" y="0"/>
                </a:cubicBezTo>
                <a:cubicBezTo>
                  <a:pt x="6846" y="0"/>
                  <a:pt x="3208" y="2160"/>
                  <a:pt x="1316" y="56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3" name="AutoShape 119">
            <a:extLst>
              <a:ext uri="{FF2B5EF4-FFF2-40B4-BE49-F238E27FC236}">
                <a16:creationId xmlns:a16="http://schemas.microsoft.com/office/drawing/2014/main" id="{CAD46C4E-798E-422D-8FBD-55570D269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3613" y="5876925"/>
            <a:ext cx="360362" cy="360363"/>
          </a:xfrm>
          <a:custGeom>
            <a:avLst/>
            <a:gdLst>
              <a:gd name="G0" fmla="+- 7856 0 0"/>
              <a:gd name="G1" fmla="+- -9923182 0 0"/>
              <a:gd name="G2" fmla="+- 0 0 -9923182"/>
              <a:gd name="T0" fmla="*/ 0 256 1"/>
              <a:gd name="T1" fmla="*/ 180 256 1"/>
              <a:gd name="G3" fmla="+- -9923182 T0 T1"/>
              <a:gd name="T2" fmla="*/ 0 256 1"/>
              <a:gd name="T3" fmla="*/ 90 256 1"/>
              <a:gd name="G4" fmla="+- -9923182 T2 T3"/>
              <a:gd name="G5" fmla="*/ G4 2 1"/>
              <a:gd name="T4" fmla="*/ 90 256 1"/>
              <a:gd name="T5" fmla="*/ 0 256 1"/>
              <a:gd name="G6" fmla="+- -9923182 T4 T5"/>
              <a:gd name="G7" fmla="*/ G6 2 1"/>
              <a:gd name="G8" fmla="abs -992318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856"/>
              <a:gd name="G18" fmla="*/ 7856 1 2"/>
              <a:gd name="G19" fmla="+- G18 5400 0"/>
              <a:gd name="G20" fmla="cos G19 -9923182"/>
              <a:gd name="G21" fmla="sin G19 -9923182"/>
              <a:gd name="G22" fmla="+- G20 10800 0"/>
              <a:gd name="G23" fmla="+- G21 10800 0"/>
              <a:gd name="G24" fmla="+- 10800 0 G20"/>
              <a:gd name="G25" fmla="+- 7856 10800 0"/>
              <a:gd name="G26" fmla="?: G9 G17 G25"/>
              <a:gd name="G27" fmla="?: G9 0 21600"/>
              <a:gd name="G28" fmla="cos 10800 -9923182"/>
              <a:gd name="G29" fmla="sin 10800 -9923182"/>
              <a:gd name="G30" fmla="sin 7856 -9923182"/>
              <a:gd name="G31" fmla="+- G28 10800 0"/>
              <a:gd name="G32" fmla="+- G29 10800 0"/>
              <a:gd name="G33" fmla="+- G30 10800 0"/>
              <a:gd name="G34" fmla="?: G4 0 G31"/>
              <a:gd name="G35" fmla="?: -9923182 G34 0"/>
              <a:gd name="G36" fmla="?: G6 G35 G31"/>
              <a:gd name="G37" fmla="+- 21600 0 G36"/>
              <a:gd name="G38" fmla="?: G4 0 G33"/>
              <a:gd name="G39" fmla="?: -992318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608 w 21600"/>
              <a:gd name="T15" fmla="*/ 6337 h 21600"/>
              <a:gd name="T16" fmla="*/ 10800 w 21600"/>
              <a:gd name="T17" fmla="*/ 2944 h 21600"/>
              <a:gd name="T18" fmla="*/ 18992 w 21600"/>
              <a:gd name="T19" fmla="*/ 63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1" y="7041"/>
                </a:moveTo>
                <a:cubicBezTo>
                  <a:pt x="5277" y="4515"/>
                  <a:pt x="7923" y="2944"/>
                  <a:pt x="10800" y="2944"/>
                </a:cubicBezTo>
                <a:cubicBezTo>
                  <a:pt x="13676" y="2944"/>
                  <a:pt x="16322" y="4515"/>
                  <a:pt x="17698" y="7041"/>
                </a:cubicBezTo>
                <a:lnTo>
                  <a:pt x="20283" y="5632"/>
                </a:lnTo>
                <a:cubicBezTo>
                  <a:pt x="18391" y="2160"/>
                  <a:pt x="14753" y="0"/>
                  <a:pt x="10799" y="0"/>
                </a:cubicBezTo>
                <a:cubicBezTo>
                  <a:pt x="6846" y="0"/>
                  <a:pt x="3208" y="2160"/>
                  <a:pt x="1316" y="56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4" name="AutoShape 120">
            <a:extLst>
              <a:ext uri="{FF2B5EF4-FFF2-40B4-BE49-F238E27FC236}">
                <a16:creationId xmlns:a16="http://schemas.microsoft.com/office/drawing/2014/main" id="{40417D62-039A-402D-88D8-72176B171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5" y="5734050"/>
            <a:ext cx="360363" cy="360363"/>
          </a:xfrm>
          <a:custGeom>
            <a:avLst/>
            <a:gdLst>
              <a:gd name="G0" fmla="+- 7856 0 0"/>
              <a:gd name="G1" fmla="+- -9923182 0 0"/>
              <a:gd name="G2" fmla="+- 0 0 -9923182"/>
              <a:gd name="T0" fmla="*/ 0 256 1"/>
              <a:gd name="T1" fmla="*/ 180 256 1"/>
              <a:gd name="G3" fmla="+- -9923182 T0 T1"/>
              <a:gd name="T2" fmla="*/ 0 256 1"/>
              <a:gd name="T3" fmla="*/ 90 256 1"/>
              <a:gd name="G4" fmla="+- -9923182 T2 T3"/>
              <a:gd name="G5" fmla="*/ G4 2 1"/>
              <a:gd name="T4" fmla="*/ 90 256 1"/>
              <a:gd name="T5" fmla="*/ 0 256 1"/>
              <a:gd name="G6" fmla="+- -9923182 T4 T5"/>
              <a:gd name="G7" fmla="*/ G6 2 1"/>
              <a:gd name="G8" fmla="abs -992318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856"/>
              <a:gd name="G18" fmla="*/ 7856 1 2"/>
              <a:gd name="G19" fmla="+- G18 5400 0"/>
              <a:gd name="G20" fmla="cos G19 -9923182"/>
              <a:gd name="G21" fmla="sin G19 -9923182"/>
              <a:gd name="G22" fmla="+- G20 10800 0"/>
              <a:gd name="G23" fmla="+- G21 10800 0"/>
              <a:gd name="G24" fmla="+- 10800 0 G20"/>
              <a:gd name="G25" fmla="+- 7856 10800 0"/>
              <a:gd name="G26" fmla="?: G9 G17 G25"/>
              <a:gd name="G27" fmla="?: G9 0 21600"/>
              <a:gd name="G28" fmla="cos 10800 -9923182"/>
              <a:gd name="G29" fmla="sin 10800 -9923182"/>
              <a:gd name="G30" fmla="sin 7856 -9923182"/>
              <a:gd name="G31" fmla="+- G28 10800 0"/>
              <a:gd name="G32" fmla="+- G29 10800 0"/>
              <a:gd name="G33" fmla="+- G30 10800 0"/>
              <a:gd name="G34" fmla="?: G4 0 G31"/>
              <a:gd name="G35" fmla="?: -9923182 G34 0"/>
              <a:gd name="G36" fmla="?: G6 G35 G31"/>
              <a:gd name="G37" fmla="+- 21600 0 G36"/>
              <a:gd name="G38" fmla="?: G4 0 G33"/>
              <a:gd name="G39" fmla="?: -992318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608 w 21600"/>
              <a:gd name="T15" fmla="*/ 6337 h 21600"/>
              <a:gd name="T16" fmla="*/ 10800 w 21600"/>
              <a:gd name="T17" fmla="*/ 2944 h 21600"/>
              <a:gd name="T18" fmla="*/ 18992 w 21600"/>
              <a:gd name="T19" fmla="*/ 63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1" y="7041"/>
                </a:moveTo>
                <a:cubicBezTo>
                  <a:pt x="5277" y="4515"/>
                  <a:pt x="7923" y="2944"/>
                  <a:pt x="10800" y="2944"/>
                </a:cubicBezTo>
                <a:cubicBezTo>
                  <a:pt x="13676" y="2944"/>
                  <a:pt x="16322" y="4515"/>
                  <a:pt x="17698" y="7041"/>
                </a:cubicBezTo>
                <a:lnTo>
                  <a:pt x="20283" y="5632"/>
                </a:lnTo>
                <a:cubicBezTo>
                  <a:pt x="18391" y="2160"/>
                  <a:pt x="14753" y="0"/>
                  <a:pt x="10799" y="0"/>
                </a:cubicBezTo>
                <a:cubicBezTo>
                  <a:pt x="6846" y="0"/>
                  <a:pt x="3208" y="2160"/>
                  <a:pt x="1316" y="56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5" name="AutoShape 121">
            <a:extLst>
              <a:ext uri="{FF2B5EF4-FFF2-40B4-BE49-F238E27FC236}">
                <a16:creationId xmlns:a16="http://schemas.microsoft.com/office/drawing/2014/main" id="{B0683C4F-EF3F-4FC0-932F-47E414FB2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6938" y="5805488"/>
            <a:ext cx="360362" cy="360362"/>
          </a:xfrm>
          <a:custGeom>
            <a:avLst/>
            <a:gdLst>
              <a:gd name="G0" fmla="+- 7856 0 0"/>
              <a:gd name="G1" fmla="+- -9923182 0 0"/>
              <a:gd name="G2" fmla="+- 0 0 -9923182"/>
              <a:gd name="T0" fmla="*/ 0 256 1"/>
              <a:gd name="T1" fmla="*/ 180 256 1"/>
              <a:gd name="G3" fmla="+- -9923182 T0 T1"/>
              <a:gd name="T2" fmla="*/ 0 256 1"/>
              <a:gd name="T3" fmla="*/ 90 256 1"/>
              <a:gd name="G4" fmla="+- -9923182 T2 T3"/>
              <a:gd name="G5" fmla="*/ G4 2 1"/>
              <a:gd name="T4" fmla="*/ 90 256 1"/>
              <a:gd name="T5" fmla="*/ 0 256 1"/>
              <a:gd name="G6" fmla="+- -9923182 T4 T5"/>
              <a:gd name="G7" fmla="*/ G6 2 1"/>
              <a:gd name="G8" fmla="abs -9923182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856"/>
              <a:gd name="G18" fmla="*/ 7856 1 2"/>
              <a:gd name="G19" fmla="+- G18 5400 0"/>
              <a:gd name="G20" fmla="cos G19 -9923182"/>
              <a:gd name="G21" fmla="sin G19 -9923182"/>
              <a:gd name="G22" fmla="+- G20 10800 0"/>
              <a:gd name="G23" fmla="+- G21 10800 0"/>
              <a:gd name="G24" fmla="+- 10800 0 G20"/>
              <a:gd name="G25" fmla="+- 7856 10800 0"/>
              <a:gd name="G26" fmla="?: G9 G17 G25"/>
              <a:gd name="G27" fmla="?: G9 0 21600"/>
              <a:gd name="G28" fmla="cos 10800 -9923182"/>
              <a:gd name="G29" fmla="sin 10800 -9923182"/>
              <a:gd name="G30" fmla="sin 7856 -9923182"/>
              <a:gd name="G31" fmla="+- G28 10800 0"/>
              <a:gd name="G32" fmla="+- G29 10800 0"/>
              <a:gd name="G33" fmla="+- G30 10800 0"/>
              <a:gd name="G34" fmla="?: G4 0 G31"/>
              <a:gd name="G35" fmla="?: -9923182 G34 0"/>
              <a:gd name="G36" fmla="?: G6 G35 G31"/>
              <a:gd name="G37" fmla="+- 21600 0 G36"/>
              <a:gd name="G38" fmla="?: G4 0 G33"/>
              <a:gd name="G39" fmla="?: -9923182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608 w 21600"/>
              <a:gd name="T15" fmla="*/ 6337 h 21600"/>
              <a:gd name="T16" fmla="*/ 10800 w 21600"/>
              <a:gd name="T17" fmla="*/ 2944 h 21600"/>
              <a:gd name="T18" fmla="*/ 18992 w 21600"/>
              <a:gd name="T19" fmla="*/ 63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901" y="7041"/>
                </a:moveTo>
                <a:cubicBezTo>
                  <a:pt x="5277" y="4515"/>
                  <a:pt x="7923" y="2944"/>
                  <a:pt x="10800" y="2944"/>
                </a:cubicBezTo>
                <a:cubicBezTo>
                  <a:pt x="13676" y="2944"/>
                  <a:pt x="16322" y="4515"/>
                  <a:pt x="17698" y="7041"/>
                </a:cubicBezTo>
                <a:lnTo>
                  <a:pt x="20283" y="5632"/>
                </a:lnTo>
                <a:cubicBezTo>
                  <a:pt x="18391" y="2160"/>
                  <a:pt x="14753" y="0"/>
                  <a:pt x="10799" y="0"/>
                </a:cubicBezTo>
                <a:cubicBezTo>
                  <a:pt x="6846" y="0"/>
                  <a:pt x="3208" y="2160"/>
                  <a:pt x="1316" y="56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6" name="Oval 122">
            <a:extLst>
              <a:ext uri="{FF2B5EF4-FFF2-40B4-BE49-F238E27FC236}">
                <a16:creationId xmlns:a16="http://schemas.microsoft.com/office/drawing/2014/main" id="{7DAAF5C2-2F38-4C4F-8B1E-ABC3FD9A6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5300663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7" name="Oval 123">
            <a:extLst>
              <a:ext uri="{FF2B5EF4-FFF2-40B4-BE49-F238E27FC236}">
                <a16:creationId xmlns:a16="http://schemas.microsoft.com/office/drawing/2014/main" id="{17DDE27D-BB57-4184-AE26-8163DEACB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1113" y="5300663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8" name="Oval 124">
            <a:extLst>
              <a:ext uri="{FF2B5EF4-FFF2-40B4-BE49-F238E27FC236}">
                <a16:creationId xmlns:a16="http://schemas.microsoft.com/office/drawing/2014/main" id="{550DE6A0-F831-4377-B56A-D7D10DAE0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5373688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29" name="Oval 125">
            <a:extLst>
              <a:ext uri="{FF2B5EF4-FFF2-40B4-BE49-F238E27FC236}">
                <a16:creationId xmlns:a16="http://schemas.microsoft.com/office/drawing/2014/main" id="{2B493378-2FFB-47CB-98F7-5553F9538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4213" y="5373688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30" name="Oval 126">
            <a:extLst>
              <a:ext uri="{FF2B5EF4-FFF2-40B4-BE49-F238E27FC236}">
                <a16:creationId xmlns:a16="http://schemas.microsoft.com/office/drawing/2014/main" id="{8ACD68C5-53FB-4A20-A5D6-406DD4D38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8" y="5516563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31" name="Oval 127">
            <a:extLst>
              <a:ext uri="{FF2B5EF4-FFF2-40B4-BE49-F238E27FC236}">
                <a16:creationId xmlns:a16="http://schemas.microsoft.com/office/drawing/2014/main" id="{C97B8298-191C-4AF6-B494-532816D33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16563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32" name="Oval 128">
            <a:extLst>
              <a:ext uri="{FF2B5EF4-FFF2-40B4-BE49-F238E27FC236}">
                <a16:creationId xmlns:a16="http://schemas.microsoft.com/office/drawing/2014/main" id="{4BD93ECA-60C0-4172-AEC9-354AE1221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5373688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33" name="Oval 129">
            <a:extLst>
              <a:ext uri="{FF2B5EF4-FFF2-40B4-BE49-F238E27FC236}">
                <a16:creationId xmlns:a16="http://schemas.microsoft.com/office/drawing/2014/main" id="{C5470E4B-E8E0-4A49-9B56-7A377E372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9125" y="5373688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34" name="Oval 130">
            <a:extLst>
              <a:ext uri="{FF2B5EF4-FFF2-40B4-BE49-F238E27FC236}">
                <a16:creationId xmlns:a16="http://schemas.microsoft.com/office/drawing/2014/main" id="{7369704F-DD34-47EA-AC55-EA55088E5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8988" y="5516563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635" name="Oval 131">
            <a:extLst>
              <a:ext uri="{FF2B5EF4-FFF2-40B4-BE49-F238E27FC236}">
                <a16:creationId xmlns:a16="http://schemas.microsoft.com/office/drawing/2014/main" id="{43778C61-624C-4B9C-A7A3-7AEA74E1D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9350" y="5516563"/>
            <a:ext cx="215900" cy="730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A27AADE-9546-4CEF-9079-9C8108AC3E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顔マーク</a:t>
            </a:r>
          </a:p>
        </p:txBody>
      </p:sp>
      <p:sp>
        <p:nvSpPr>
          <p:cNvPr id="23555" name="Text Box 3">
            <a:extLst>
              <a:ext uri="{FF2B5EF4-FFF2-40B4-BE49-F238E27FC236}">
                <a16:creationId xmlns:a16="http://schemas.microsoft.com/office/drawing/2014/main" id="{2686CE5E-3126-4AED-BE12-0AB290FE6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逆三角形</a:t>
            </a: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C3C15563-8CFE-4941-A7CB-A5A8DE3CF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まる</a:t>
            </a: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A48F6EE3-56BE-42D2-AED8-055BAA676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五角形</a:t>
            </a:r>
          </a:p>
        </p:txBody>
      </p:sp>
      <p:sp>
        <p:nvSpPr>
          <p:cNvPr id="23558" name="Text Box 6">
            <a:extLst>
              <a:ext uri="{FF2B5EF4-FFF2-40B4-BE49-F238E27FC236}">
                <a16:creationId xmlns:a16="http://schemas.microsoft.com/office/drawing/2014/main" id="{70EFA472-AE7E-4D50-8C7C-1CC901C80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四角形</a:t>
            </a:r>
          </a:p>
        </p:txBody>
      </p:sp>
      <p:sp>
        <p:nvSpPr>
          <p:cNvPr id="23559" name="Text Box 7">
            <a:extLst>
              <a:ext uri="{FF2B5EF4-FFF2-40B4-BE49-F238E27FC236}">
                <a16:creationId xmlns:a16="http://schemas.microsoft.com/office/drawing/2014/main" id="{D4E7439F-09EE-4B59-9AB6-3E8D25376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三角形</a:t>
            </a:r>
          </a:p>
        </p:txBody>
      </p:sp>
      <p:sp>
        <p:nvSpPr>
          <p:cNvPr id="23565" name="Text Box 13">
            <a:extLst>
              <a:ext uri="{FF2B5EF4-FFF2-40B4-BE49-F238E27FC236}">
                <a16:creationId xmlns:a16="http://schemas.microsoft.com/office/drawing/2014/main" id="{352ABC22-123F-4050-8A5B-0FE02EF5F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逆三角形</a:t>
            </a:r>
          </a:p>
        </p:txBody>
      </p:sp>
      <p:sp>
        <p:nvSpPr>
          <p:cNvPr id="23566" name="Text Box 14">
            <a:extLst>
              <a:ext uri="{FF2B5EF4-FFF2-40B4-BE49-F238E27FC236}">
                <a16:creationId xmlns:a16="http://schemas.microsoft.com/office/drawing/2014/main" id="{9C4DEF3A-0B69-4135-82F2-C7F5672EF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まる</a:t>
            </a:r>
          </a:p>
        </p:txBody>
      </p:sp>
      <p:sp>
        <p:nvSpPr>
          <p:cNvPr id="23567" name="Text Box 15">
            <a:extLst>
              <a:ext uri="{FF2B5EF4-FFF2-40B4-BE49-F238E27FC236}">
                <a16:creationId xmlns:a16="http://schemas.microsoft.com/office/drawing/2014/main" id="{57313A30-FBD4-463A-A756-643955A0C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五角形</a:t>
            </a:r>
          </a:p>
        </p:txBody>
      </p:sp>
      <p:sp>
        <p:nvSpPr>
          <p:cNvPr id="23568" name="Text Box 16">
            <a:extLst>
              <a:ext uri="{FF2B5EF4-FFF2-40B4-BE49-F238E27FC236}">
                <a16:creationId xmlns:a16="http://schemas.microsoft.com/office/drawing/2014/main" id="{9F29C313-8521-45AC-AAE8-E2180DD84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四角形</a:t>
            </a:r>
          </a:p>
        </p:txBody>
      </p:sp>
      <p:sp>
        <p:nvSpPr>
          <p:cNvPr id="23569" name="Text Box 17">
            <a:extLst>
              <a:ext uri="{FF2B5EF4-FFF2-40B4-BE49-F238E27FC236}">
                <a16:creationId xmlns:a16="http://schemas.microsoft.com/office/drawing/2014/main" id="{53840CD9-6497-4C8B-BF0E-FF1A3939C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19350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三角形</a:t>
            </a:r>
          </a:p>
        </p:txBody>
      </p:sp>
      <p:sp>
        <p:nvSpPr>
          <p:cNvPr id="23570" name="Text Box 18">
            <a:extLst>
              <a:ext uri="{FF2B5EF4-FFF2-40B4-BE49-F238E27FC236}">
                <a16:creationId xmlns:a16="http://schemas.microsoft.com/office/drawing/2014/main" id="{260A5773-5454-4D63-A307-F82CDC7C4C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逆三角形</a:t>
            </a:r>
          </a:p>
        </p:txBody>
      </p:sp>
      <p:sp>
        <p:nvSpPr>
          <p:cNvPr id="23571" name="Text Box 19">
            <a:extLst>
              <a:ext uri="{FF2B5EF4-FFF2-40B4-BE49-F238E27FC236}">
                <a16:creationId xmlns:a16="http://schemas.microsoft.com/office/drawing/2014/main" id="{E8CC7EFB-EFA3-4760-AE84-1810B620E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まる</a:t>
            </a:r>
          </a:p>
        </p:txBody>
      </p:sp>
      <p:sp>
        <p:nvSpPr>
          <p:cNvPr id="23572" name="Text Box 20">
            <a:extLst>
              <a:ext uri="{FF2B5EF4-FFF2-40B4-BE49-F238E27FC236}">
                <a16:creationId xmlns:a16="http://schemas.microsoft.com/office/drawing/2014/main" id="{526814D5-A4A3-4803-81CA-01FD21E1D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五角形</a:t>
            </a:r>
          </a:p>
        </p:txBody>
      </p:sp>
      <p:sp>
        <p:nvSpPr>
          <p:cNvPr id="23573" name="Text Box 21">
            <a:extLst>
              <a:ext uri="{FF2B5EF4-FFF2-40B4-BE49-F238E27FC236}">
                <a16:creationId xmlns:a16="http://schemas.microsoft.com/office/drawing/2014/main" id="{2276536A-D2B9-4A02-AE17-8EFF0E6EE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四角形</a:t>
            </a:r>
          </a:p>
        </p:txBody>
      </p:sp>
      <p:sp>
        <p:nvSpPr>
          <p:cNvPr id="23574" name="Text Box 22">
            <a:extLst>
              <a:ext uri="{FF2B5EF4-FFF2-40B4-BE49-F238E27FC236}">
                <a16:creationId xmlns:a16="http://schemas.microsoft.com/office/drawing/2014/main" id="{C82B815C-B987-4DCF-AB87-DE21FB515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40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三角形</a:t>
            </a:r>
          </a:p>
        </p:txBody>
      </p:sp>
      <p:grpSp>
        <p:nvGrpSpPr>
          <p:cNvPr id="23663" name="Group 111">
            <a:extLst>
              <a:ext uri="{FF2B5EF4-FFF2-40B4-BE49-F238E27FC236}">
                <a16:creationId xmlns:a16="http://schemas.microsoft.com/office/drawing/2014/main" id="{5B7DADDD-C256-4A78-AAD1-9E419810B1B0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3098800"/>
            <a:ext cx="1296987" cy="1122363"/>
            <a:chOff x="353" y="1927"/>
            <a:chExt cx="817" cy="707"/>
          </a:xfrm>
        </p:grpSpPr>
        <p:sp>
          <p:nvSpPr>
            <p:cNvPr id="23576" name="AutoShape 24">
              <a:extLst>
                <a:ext uri="{FF2B5EF4-FFF2-40B4-BE49-F238E27FC236}">
                  <a16:creationId xmlns:a16="http://schemas.microsoft.com/office/drawing/2014/main" id="{6D31D1AF-E6F1-470E-8827-63A10C0B48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1927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77" name="Oval 25">
              <a:extLst>
                <a:ext uri="{FF2B5EF4-FFF2-40B4-BE49-F238E27FC236}">
                  <a16:creationId xmlns:a16="http://schemas.microsoft.com/office/drawing/2014/main" id="{2D4FB8C8-FAC5-4459-BE68-668B67A7F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024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8" name="Oval 26">
              <a:extLst>
                <a:ext uri="{FF2B5EF4-FFF2-40B4-BE49-F238E27FC236}">
                  <a16:creationId xmlns:a16="http://schemas.microsoft.com/office/drawing/2014/main" id="{389C0B9B-9E58-461D-8DB5-1FD5DE3A2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06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9" name="AutoShape 27">
              <a:extLst>
                <a:ext uri="{FF2B5EF4-FFF2-40B4-BE49-F238E27FC236}">
                  <a16:creationId xmlns:a16="http://schemas.microsoft.com/office/drawing/2014/main" id="{BEE3998F-EE8D-4A92-85F0-BB1C22B628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501121">
              <a:off x="676" y="2243"/>
              <a:ext cx="45" cy="148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72" name="Group 120">
            <a:extLst>
              <a:ext uri="{FF2B5EF4-FFF2-40B4-BE49-F238E27FC236}">
                <a16:creationId xmlns:a16="http://schemas.microsoft.com/office/drawing/2014/main" id="{B051FECA-4395-4A42-9A88-CFAAB321856D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1154113"/>
            <a:ext cx="1296987" cy="1122362"/>
            <a:chOff x="353" y="702"/>
            <a:chExt cx="817" cy="707"/>
          </a:xfrm>
        </p:grpSpPr>
        <p:sp>
          <p:nvSpPr>
            <p:cNvPr id="23601" name="AutoShape 49">
              <a:extLst>
                <a:ext uri="{FF2B5EF4-FFF2-40B4-BE49-F238E27FC236}">
                  <a16:creationId xmlns:a16="http://schemas.microsoft.com/office/drawing/2014/main" id="{BE7960C1-1ED8-4BB1-9B4B-A81D78E7E9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702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02" name="Freeform 50">
              <a:extLst>
                <a:ext uri="{FF2B5EF4-FFF2-40B4-BE49-F238E27FC236}">
                  <a16:creationId xmlns:a16="http://schemas.microsoft.com/office/drawing/2014/main" id="{EC4A8395-8C41-4EA1-ADEC-2C174205DE09}"/>
                </a:ext>
              </a:extLst>
            </p:cNvPr>
            <p:cNvSpPr>
              <a:spLocks/>
            </p:cNvSpPr>
            <p:nvPr/>
          </p:nvSpPr>
          <p:spPr bwMode="auto">
            <a:xfrm rot="551331">
              <a:off x="624" y="1024"/>
              <a:ext cx="248" cy="139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AutoShape 51">
              <a:extLst>
                <a:ext uri="{FF2B5EF4-FFF2-40B4-BE49-F238E27FC236}">
                  <a16:creationId xmlns:a16="http://schemas.microsoft.com/office/drawing/2014/main" id="{7F3514CC-AADF-43B0-9AAF-7FF6932640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596">
              <a:off x="535" y="754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4" name="AutoShape 52">
              <a:extLst>
                <a:ext uri="{FF2B5EF4-FFF2-40B4-BE49-F238E27FC236}">
                  <a16:creationId xmlns:a16="http://schemas.microsoft.com/office/drawing/2014/main" id="{B1CEAC5E-ABDF-4C5A-88BA-2D0128F3E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799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5779C342-5A5B-4480-8E9F-94AF512BD81E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5075238"/>
            <a:ext cx="1296987" cy="1122362"/>
            <a:chOff x="353" y="3152"/>
            <a:chExt cx="817" cy="707"/>
          </a:xfrm>
        </p:grpSpPr>
        <p:sp>
          <p:nvSpPr>
            <p:cNvPr id="23560" name="AutoShape 8">
              <a:extLst>
                <a:ext uri="{FF2B5EF4-FFF2-40B4-BE49-F238E27FC236}">
                  <a16:creationId xmlns:a16="http://schemas.microsoft.com/office/drawing/2014/main" id="{90C6FF0A-F8FF-413B-B36E-5330444241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3" y="3152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  <a:contourClr>
                <a:srgbClr val="FF00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25" name="Rectangle 73">
              <a:extLst>
                <a:ext uri="{FF2B5EF4-FFF2-40B4-BE49-F238E27FC236}">
                  <a16:creationId xmlns:a16="http://schemas.microsoft.com/office/drawing/2014/main" id="{D1623674-43DD-4B48-A487-3999B1BEFD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08381">
              <a:off x="511" y="3203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6" name="Rectangle 74">
              <a:extLst>
                <a:ext uri="{FF2B5EF4-FFF2-40B4-BE49-F238E27FC236}">
                  <a16:creationId xmlns:a16="http://schemas.microsoft.com/office/drawing/2014/main" id="{EF0CB927-A19A-47E5-B5B8-4F2CF85583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807" y="3249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5" name="AutoShape 83">
              <a:extLst>
                <a:ext uri="{FF2B5EF4-FFF2-40B4-BE49-F238E27FC236}">
                  <a16:creationId xmlns:a16="http://schemas.microsoft.com/office/drawing/2014/main" id="{139581C3-45E6-42A5-A01A-EC8D8F1DDB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45461">
              <a:off x="625" y="3566"/>
              <a:ext cx="227" cy="227"/>
            </a:xfrm>
            <a:custGeom>
              <a:avLst/>
              <a:gdLst>
                <a:gd name="G0" fmla="+- 7856 0 0"/>
                <a:gd name="G1" fmla="+- -9923182 0 0"/>
                <a:gd name="G2" fmla="+- 0 0 -9923182"/>
                <a:gd name="T0" fmla="*/ 0 256 1"/>
                <a:gd name="T1" fmla="*/ 180 256 1"/>
                <a:gd name="G3" fmla="+- -9923182 T0 T1"/>
                <a:gd name="T2" fmla="*/ 0 256 1"/>
                <a:gd name="T3" fmla="*/ 90 256 1"/>
                <a:gd name="G4" fmla="+- -9923182 T2 T3"/>
                <a:gd name="G5" fmla="*/ G4 2 1"/>
                <a:gd name="T4" fmla="*/ 90 256 1"/>
                <a:gd name="T5" fmla="*/ 0 256 1"/>
                <a:gd name="G6" fmla="+- -9923182 T4 T5"/>
                <a:gd name="G7" fmla="*/ G6 2 1"/>
                <a:gd name="G8" fmla="abs -99231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856"/>
                <a:gd name="G18" fmla="*/ 7856 1 2"/>
                <a:gd name="G19" fmla="+- G18 5400 0"/>
                <a:gd name="G20" fmla="cos G19 -9923182"/>
                <a:gd name="G21" fmla="sin G19 -9923182"/>
                <a:gd name="G22" fmla="+- G20 10800 0"/>
                <a:gd name="G23" fmla="+- G21 10800 0"/>
                <a:gd name="G24" fmla="+- 10800 0 G20"/>
                <a:gd name="G25" fmla="+- 7856 10800 0"/>
                <a:gd name="G26" fmla="?: G9 G17 G25"/>
                <a:gd name="G27" fmla="?: G9 0 21600"/>
                <a:gd name="G28" fmla="cos 10800 -9923182"/>
                <a:gd name="G29" fmla="sin 10800 -9923182"/>
                <a:gd name="G30" fmla="sin 7856 -9923182"/>
                <a:gd name="G31" fmla="+- G28 10800 0"/>
                <a:gd name="G32" fmla="+- G29 10800 0"/>
                <a:gd name="G33" fmla="+- G30 10800 0"/>
                <a:gd name="G34" fmla="?: G4 0 G31"/>
                <a:gd name="G35" fmla="?: -9923182 G34 0"/>
                <a:gd name="G36" fmla="?: G6 G35 G31"/>
                <a:gd name="G37" fmla="+- 21600 0 G36"/>
                <a:gd name="G38" fmla="?: G4 0 G33"/>
                <a:gd name="G39" fmla="?: -99231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08 w 21600"/>
                <a:gd name="T15" fmla="*/ 6337 h 21600"/>
                <a:gd name="T16" fmla="*/ 10800 w 21600"/>
                <a:gd name="T17" fmla="*/ 2944 h 21600"/>
                <a:gd name="T18" fmla="*/ 18992 w 21600"/>
                <a:gd name="T19" fmla="*/ 63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901" y="7041"/>
                  </a:moveTo>
                  <a:cubicBezTo>
                    <a:pt x="5277" y="4515"/>
                    <a:pt x="7923" y="2944"/>
                    <a:pt x="10800" y="2944"/>
                  </a:cubicBezTo>
                  <a:cubicBezTo>
                    <a:pt x="13676" y="2944"/>
                    <a:pt x="16322" y="4515"/>
                    <a:pt x="17698" y="7041"/>
                  </a:cubicBezTo>
                  <a:lnTo>
                    <a:pt x="20283" y="5632"/>
                  </a:lnTo>
                  <a:cubicBezTo>
                    <a:pt x="18391" y="2160"/>
                    <a:pt x="14753" y="0"/>
                    <a:pt x="10799" y="0"/>
                  </a:cubicBezTo>
                  <a:cubicBezTo>
                    <a:pt x="6846" y="0"/>
                    <a:pt x="3208" y="2160"/>
                    <a:pt x="1316" y="56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0" name="Oval 88">
              <a:extLst>
                <a:ext uri="{FF2B5EF4-FFF2-40B4-BE49-F238E27FC236}">
                  <a16:creationId xmlns:a16="http://schemas.microsoft.com/office/drawing/2014/main" id="{BB9FFE58-1A7A-444A-995D-D62FB96E7A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98987">
              <a:off x="556" y="3293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1" name="Oval 89">
              <a:extLst>
                <a:ext uri="{FF2B5EF4-FFF2-40B4-BE49-F238E27FC236}">
                  <a16:creationId xmlns:a16="http://schemas.microsoft.com/office/drawing/2014/main" id="{E42DA91E-75C6-418F-8B4D-11B2B152E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339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AA0B8406-FBB8-4EC3-BA44-A40373DDA68D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013325"/>
            <a:ext cx="1152525" cy="1152525"/>
            <a:chOff x="1578" y="3113"/>
            <a:chExt cx="726" cy="726"/>
          </a:xfrm>
        </p:grpSpPr>
        <p:sp>
          <p:nvSpPr>
            <p:cNvPr id="23561" name="Oval 9">
              <a:extLst>
                <a:ext uri="{FF2B5EF4-FFF2-40B4-BE49-F238E27FC236}">
                  <a16:creationId xmlns:a16="http://schemas.microsoft.com/office/drawing/2014/main" id="{287F7FB3-BAF7-487C-BB51-F851B9C3F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113"/>
              <a:ext cx="726" cy="726"/>
            </a:xfrm>
            <a:prstGeom prst="ellipse">
              <a:avLst/>
            </a:prstGeom>
            <a:solidFill>
              <a:srgbClr val="99CC00"/>
            </a:solidFill>
            <a:ln w="38100">
              <a:round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27" name="Rectangle 75">
              <a:extLst>
                <a:ext uri="{FF2B5EF4-FFF2-40B4-BE49-F238E27FC236}">
                  <a16:creationId xmlns:a16="http://schemas.microsoft.com/office/drawing/2014/main" id="{F765D570-CB1A-43A6-835A-22DBFCBD2C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41322">
              <a:off x="1714" y="3248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8" name="Rectangle 76">
              <a:extLst>
                <a:ext uri="{FF2B5EF4-FFF2-40B4-BE49-F238E27FC236}">
                  <a16:creationId xmlns:a16="http://schemas.microsoft.com/office/drawing/2014/main" id="{DEFA4CC2-99F2-490C-9396-131DA3390A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1986" y="3294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6" name="AutoShape 84">
              <a:extLst>
                <a:ext uri="{FF2B5EF4-FFF2-40B4-BE49-F238E27FC236}">
                  <a16:creationId xmlns:a16="http://schemas.microsoft.com/office/drawing/2014/main" id="{1FFCC9A8-C44D-4BC0-B90C-A142498A4A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2368">
              <a:off x="1805" y="3612"/>
              <a:ext cx="227" cy="227"/>
            </a:xfrm>
            <a:custGeom>
              <a:avLst/>
              <a:gdLst>
                <a:gd name="G0" fmla="+- 7856 0 0"/>
                <a:gd name="G1" fmla="+- -9923182 0 0"/>
                <a:gd name="G2" fmla="+- 0 0 -9923182"/>
                <a:gd name="T0" fmla="*/ 0 256 1"/>
                <a:gd name="T1" fmla="*/ 180 256 1"/>
                <a:gd name="G3" fmla="+- -9923182 T0 T1"/>
                <a:gd name="T2" fmla="*/ 0 256 1"/>
                <a:gd name="T3" fmla="*/ 90 256 1"/>
                <a:gd name="G4" fmla="+- -9923182 T2 T3"/>
                <a:gd name="G5" fmla="*/ G4 2 1"/>
                <a:gd name="T4" fmla="*/ 90 256 1"/>
                <a:gd name="T5" fmla="*/ 0 256 1"/>
                <a:gd name="G6" fmla="+- -9923182 T4 T5"/>
                <a:gd name="G7" fmla="*/ G6 2 1"/>
                <a:gd name="G8" fmla="abs -99231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856"/>
                <a:gd name="G18" fmla="*/ 7856 1 2"/>
                <a:gd name="G19" fmla="+- G18 5400 0"/>
                <a:gd name="G20" fmla="cos G19 -9923182"/>
                <a:gd name="G21" fmla="sin G19 -9923182"/>
                <a:gd name="G22" fmla="+- G20 10800 0"/>
                <a:gd name="G23" fmla="+- G21 10800 0"/>
                <a:gd name="G24" fmla="+- 10800 0 G20"/>
                <a:gd name="G25" fmla="+- 7856 10800 0"/>
                <a:gd name="G26" fmla="?: G9 G17 G25"/>
                <a:gd name="G27" fmla="?: G9 0 21600"/>
                <a:gd name="G28" fmla="cos 10800 -9923182"/>
                <a:gd name="G29" fmla="sin 10800 -9923182"/>
                <a:gd name="G30" fmla="sin 7856 -9923182"/>
                <a:gd name="G31" fmla="+- G28 10800 0"/>
                <a:gd name="G32" fmla="+- G29 10800 0"/>
                <a:gd name="G33" fmla="+- G30 10800 0"/>
                <a:gd name="G34" fmla="?: G4 0 G31"/>
                <a:gd name="G35" fmla="?: -9923182 G34 0"/>
                <a:gd name="G36" fmla="?: G6 G35 G31"/>
                <a:gd name="G37" fmla="+- 21600 0 G36"/>
                <a:gd name="G38" fmla="?: G4 0 G33"/>
                <a:gd name="G39" fmla="?: -99231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08 w 21600"/>
                <a:gd name="T15" fmla="*/ 6337 h 21600"/>
                <a:gd name="T16" fmla="*/ 10800 w 21600"/>
                <a:gd name="T17" fmla="*/ 2944 h 21600"/>
                <a:gd name="T18" fmla="*/ 18992 w 21600"/>
                <a:gd name="T19" fmla="*/ 63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901" y="7041"/>
                  </a:moveTo>
                  <a:cubicBezTo>
                    <a:pt x="5277" y="4515"/>
                    <a:pt x="7923" y="2944"/>
                    <a:pt x="10800" y="2944"/>
                  </a:cubicBezTo>
                  <a:cubicBezTo>
                    <a:pt x="13676" y="2944"/>
                    <a:pt x="16322" y="4515"/>
                    <a:pt x="17698" y="7041"/>
                  </a:cubicBezTo>
                  <a:lnTo>
                    <a:pt x="20283" y="5632"/>
                  </a:lnTo>
                  <a:cubicBezTo>
                    <a:pt x="18391" y="2160"/>
                    <a:pt x="14753" y="0"/>
                    <a:pt x="10799" y="0"/>
                  </a:cubicBezTo>
                  <a:cubicBezTo>
                    <a:pt x="6846" y="0"/>
                    <a:pt x="3208" y="2160"/>
                    <a:pt x="1316" y="56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2" name="Oval 90">
              <a:extLst>
                <a:ext uri="{FF2B5EF4-FFF2-40B4-BE49-F238E27FC236}">
                  <a16:creationId xmlns:a16="http://schemas.microsoft.com/office/drawing/2014/main" id="{5C9EFAC9-A973-4DD7-A0D5-B8A612DFAF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35886">
              <a:off x="1714" y="3339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3" name="Oval 91">
              <a:extLst>
                <a:ext uri="{FF2B5EF4-FFF2-40B4-BE49-F238E27FC236}">
                  <a16:creationId xmlns:a16="http://schemas.microsoft.com/office/drawing/2014/main" id="{03B11795-9C4E-458D-9651-A08E2A373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385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0" name="Group 108">
            <a:extLst>
              <a:ext uri="{FF2B5EF4-FFF2-40B4-BE49-F238E27FC236}">
                <a16:creationId xmlns:a16="http://schemas.microsoft.com/office/drawing/2014/main" id="{3E085616-3640-48A6-8CEA-0F7A762CF3E6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5084763"/>
            <a:ext cx="1152525" cy="1152525"/>
            <a:chOff x="2757" y="3158"/>
            <a:chExt cx="726" cy="726"/>
          </a:xfrm>
        </p:grpSpPr>
        <p:sp>
          <p:nvSpPr>
            <p:cNvPr id="23562" name="AutoShape 10">
              <a:extLst>
                <a:ext uri="{FF2B5EF4-FFF2-40B4-BE49-F238E27FC236}">
                  <a16:creationId xmlns:a16="http://schemas.microsoft.com/office/drawing/2014/main" id="{AF1204B9-D61D-4333-A6B2-0DB3357A8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158"/>
              <a:ext cx="726" cy="690"/>
            </a:xfrm>
            <a:prstGeom prst="pentagon">
              <a:avLst/>
            </a:prstGeom>
            <a:solidFill>
              <a:srgbClr val="FF00FF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FF"/>
              </a:extrusionClr>
              <a:contourClr>
                <a:srgbClr val="FF00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29" name="Rectangle 77">
              <a:extLst>
                <a:ext uri="{FF2B5EF4-FFF2-40B4-BE49-F238E27FC236}">
                  <a16:creationId xmlns:a16="http://schemas.microsoft.com/office/drawing/2014/main" id="{9537EE84-A8BD-4D83-AAB1-C9CA3075AA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41322">
              <a:off x="2894" y="3339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0" name="Rectangle 78">
              <a:extLst>
                <a:ext uri="{FF2B5EF4-FFF2-40B4-BE49-F238E27FC236}">
                  <a16:creationId xmlns:a16="http://schemas.microsoft.com/office/drawing/2014/main" id="{8F138146-6B42-4E23-A707-1470EE4F4A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3166" y="3385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7" name="AutoShape 85">
              <a:extLst>
                <a:ext uri="{FF2B5EF4-FFF2-40B4-BE49-F238E27FC236}">
                  <a16:creationId xmlns:a16="http://schemas.microsoft.com/office/drawing/2014/main" id="{0EABDC71-4EFC-43F7-BF45-F2DFA60F93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13701">
              <a:off x="2984" y="3657"/>
              <a:ext cx="227" cy="227"/>
            </a:xfrm>
            <a:custGeom>
              <a:avLst/>
              <a:gdLst>
                <a:gd name="G0" fmla="+- 7856 0 0"/>
                <a:gd name="G1" fmla="+- -9923182 0 0"/>
                <a:gd name="G2" fmla="+- 0 0 -9923182"/>
                <a:gd name="T0" fmla="*/ 0 256 1"/>
                <a:gd name="T1" fmla="*/ 180 256 1"/>
                <a:gd name="G3" fmla="+- -9923182 T0 T1"/>
                <a:gd name="T2" fmla="*/ 0 256 1"/>
                <a:gd name="T3" fmla="*/ 90 256 1"/>
                <a:gd name="G4" fmla="+- -9923182 T2 T3"/>
                <a:gd name="G5" fmla="*/ G4 2 1"/>
                <a:gd name="T4" fmla="*/ 90 256 1"/>
                <a:gd name="T5" fmla="*/ 0 256 1"/>
                <a:gd name="G6" fmla="+- -9923182 T4 T5"/>
                <a:gd name="G7" fmla="*/ G6 2 1"/>
                <a:gd name="G8" fmla="abs -99231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856"/>
                <a:gd name="G18" fmla="*/ 7856 1 2"/>
                <a:gd name="G19" fmla="+- G18 5400 0"/>
                <a:gd name="G20" fmla="cos G19 -9923182"/>
                <a:gd name="G21" fmla="sin G19 -9923182"/>
                <a:gd name="G22" fmla="+- G20 10800 0"/>
                <a:gd name="G23" fmla="+- G21 10800 0"/>
                <a:gd name="G24" fmla="+- 10800 0 G20"/>
                <a:gd name="G25" fmla="+- 7856 10800 0"/>
                <a:gd name="G26" fmla="?: G9 G17 G25"/>
                <a:gd name="G27" fmla="?: G9 0 21600"/>
                <a:gd name="G28" fmla="cos 10800 -9923182"/>
                <a:gd name="G29" fmla="sin 10800 -9923182"/>
                <a:gd name="G30" fmla="sin 7856 -9923182"/>
                <a:gd name="G31" fmla="+- G28 10800 0"/>
                <a:gd name="G32" fmla="+- G29 10800 0"/>
                <a:gd name="G33" fmla="+- G30 10800 0"/>
                <a:gd name="G34" fmla="?: G4 0 G31"/>
                <a:gd name="G35" fmla="?: -9923182 G34 0"/>
                <a:gd name="G36" fmla="?: G6 G35 G31"/>
                <a:gd name="G37" fmla="+- 21600 0 G36"/>
                <a:gd name="G38" fmla="?: G4 0 G33"/>
                <a:gd name="G39" fmla="?: -99231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08 w 21600"/>
                <a:gd name="T15" fmla="*/ 6337 h 21600"/>
                <a:gd name="T16" fmla="*/ 10800 w 21600"/>
                <a:gd name="T17" fmla="*/ 2944 h 21600"/>
                <a:gd name="T18" fmla="*/ 18992 w 21600"/>
                <a:gd name="T19" fmla="*/ 63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901" y="7041"/>
                  </a:moveTo>
                  <a:cubicBezTo>
                    <a:pt x="5277" y="4515"/>
                    <a:pt x="7923" y="2944"/>
                    <a:pt x="10800" y="2944"/>
                  </a:cubicBezTo>
                  <a:cubicBezTo>
                    <a:pt x="13676" y="2944"/>
                    <a:pt x="16322" y="4515"/>
                    <a:pt x="17698" y="7041"/>
                  </a:cubicBezTo>
                  <a:lnTo>
                    <a:pt x="20283" y="5632"/>
                  </a:lnTo>
                  <a:cubicBezTo>
                    <a:pt x="18391" y="2160"/>
                    <a:pt x="14753" y="0"/>
                    <a:pt x="10799" y="0"/>
                  </a:cubicBezTo>
                  <a:cubicBezTo>
                    <a:pt x="6846" y="0"/>
                    <a:pt x="3208" y="2160"/>
                    <a:pt x="1316" y="56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4" name="Oval 92">
              <a:extLst>
                <a:ext uri="{FF2B5EF4-FFF2-40B4-BE49-F238E27FC236}">
                  <a16:creationId xmlns:a16="http://schemas.microsoft.com/office/drawing/2014/main" id="{BBF275B6-A956-4CC6-9F93-983949250F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35886">
              <a:off x="2893" y="3429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5" name="Oval 93">
              <a:extLst>
                <a:ext uri="{FF2B5EF4-FFF2-40B4-BE49-F238E27FC236}">
                  <a16:creationId xmlns:a16="http://schemas.microsoft.com/office/drawing/2014/main" id="{1C5D58A4-F78D-400E-9EB2-858825745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475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83D7AF98-4E3F-4A04-8C08-F5842EE8F57B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084763"/>
            <a:ext cx="1008063" cy="1081087"/>
            <a:chOff x="3982" y="3158"/>
            <a:chExt cx="635" cy="681"/>
          </a:xfrm>
        </p:grpSpPr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483C9EEA-C607-4041-9811-784C84DED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158"/>
              <a:ext cx="635" cy="635"/>
            </a:xfrm>
            <a:prstGeom prst="rect">
              <a:avLst/>
            </a:prstGeom>
            <a:solidFill>
              <a:srgbClr val="00CCFF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31" name="Rectangle 79">
              <a:extLst>
                <a:ext uri="{FF2B5EF4-FFF2-40B4-BE49-F238E27FC236}">
                  <a16:creationId xmlns:a16="http://schemas.microsoft.com/office/drawing/2014/main" id="{393D6870-2BC0-4DDC-B6F2-A165521143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47557">
              <a:off x="4073" y="3248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2" name="Rectangle 80">
              <a:extLst>
                <a:ext uri="{FF2B5EF4-FFF2-40B4-BE49-F238E27FC236}">
                  <a16:creationId xmlns:a16="http://schemas.microsoft.com/office/drawing/2014/main" id="{751E279F-7E63-41BF-B64B-69BCAD380E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4345" y="3294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8" name="AutoShape 86">
              <a:extLst>
                <a:ext uri="{FF2B5EF4-FFF2-40B4-BE49-F238E27FC236}">
                  <a16:creationId xmlns:a16="http://schemas.microsoft.com/office/drawing/2014/main" id="{186F8E60-CD58-4128-AB18-12DF7DA580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32">
              <a:off x="4154" y="3612"/>
              <a:ext cx="227" cy="227"/>
            </a:xfrm>
            <a:custGeom>
              <a:avLst/>
              <a:gdLst>
                <a:gd name="G0" fmla="+- 7856 0 0"/>
                <a:gd name="G1" fmla="+- -9923182 0 0"/>
                <a:gd name="G2" fmla="+- 0 0 -9923182"/>
                <a:gd name="T0" fmla="*/ 0 256 1"/>
                <a:gd name="T1" fmla="*/ 180 256 1"/>
                <a:gd name="G3" fmla="+- -9923182 T0 T1"/>
                <a:gd name="T2" fmla="*/ 0 256 1"/>
                <a:gd name="T3" fmla="*/ 90 256 1"/>
                <a:gd name="G4" fmla="+- -9923182 T2 T3"/>
                <a:gd name="G5" fmla="*/ G4 2 1"/>
                <a:gd name="T4" fmla="*/ 90 256 1"/>
                <a:gd name="T5" fmla="*/ 0 256 1"/>
                <a:gd name="G6" fmla="+- -9923182 T4 T5"/>
                <a:gd name="G7" fmla="*/ G6 2 1"/>
                <a:gd name="G8" fmla="abs -99231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856"/>
                <a:gd name="G18" fmla="*/ 7856 1 2"/>
                <a:gd name="G19" fmla="+- G18 5400 0"/>
                <a:gd name="G20" fmla="cos G19 -9923182"/>
                <a:gd name="G21" fmla="sin G19 -9923182"/>
                <a:gd name="G22" fmla="+- G20 10800 0"/>
                <a:gd name="G23" fmla="+- G21 10800 0"/>
                <a:gd name="G24" fmla="+- 10800 0 G20"/>
                <a:gd name="G25" fmla="+- 7856 10800 0"/>
                <a:gd name="G26" fmla="?: G9 G17 G25"/>
                <a:gd name="G27" fmla="?: G9 0 21600"/>
                <a:gd name="G28" fmla="cos 10800 -9923182"/>
                <a:gd name="G29" fmla="sin 10800 -9923182"/>
                <a:gd name="G30" fmla="sin 7856 -9923182"/>
                <a:gd name="G31" fmla="+- G28 10800 0"/>
                <a:gd name="G32" fmla="+- G29 10800 0"/>
                <a:gd name="G33" fmla="+- G30 10800 0"/>
                <a:gd name="G34" fmla="?: G4 0 G31"/>
                <a:gd name="G35" fmla="?: -9923182 G34 0"/>
                <a:gd name="G36" fmla="?: G6 G35 G31"/>
                <a:gd name="G37" fmla="+- 21600 0 G36"/>
                <a:gd name="G38" fmla="?: G4 0 G33"/>
                <a:gd name="G39" fmla="?: -99231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08 w 21600"/>
                <a:gd name="T15" fmla="*/ 6337 h 21600"/>
                <a:gd name="T16" fmla="*/ 10800 w 21600"/>
                <a:gd name="T17" fmla="*/ 2944 h 21600"/>
                <a:gd name="T18" fmla="*/ 18992 w 21600"/>
                <a:gd name="T19" fmla="*/ 63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901" y="7041"/>
                  </a:moveTo>
                  <a:cubicBezTo>
                    <a:pt x="5277" y="4515"/>
                    <a:pt x="7923" y="2944"/>
                    <a:pt x="10800" y="2944"/>
                  </a:cubicBezTo>
                  <a:cubicBezTo>
                    <a:pt x="13676" y="2944"/>
                    <a:pt x="16322" y="4515"/>
                    <a:pt x="17698" y="7041"/>
                  </a:cubicBezTo>
                  <a:lnTo>
                    <a:pt x="20283" y="5632"/>
                  </a:lnTo>
                  <a:cubicBezTo>
                    <a:pt x="18391" y="2160"/>
                    <a:pt x="14753" y="0"/>
                    <a:pt x="10799" y="0"/>
                  </a:cubicBezTo>
                  <a:cubicBezTo>
                    <a:pt x="6846" y="0"/>
                    <a:pt x="3208" y="2160"/>
                    <a:pt x="1316" y="56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6" name="Oval 94">
              <a:extLst>
                <a:ext uri="{FF2B5EF4-FFF2-40B4-BE49-F238E27FC236}">
                  <a16:creationId xmlns:a16="http://schemas.microsoft.com/office/drawing/2014/main" id="{C50ECAD2-1A31-4074-8734-DA145BDDF1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5885">
              <a:off x="4073" y="3339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7" name="Oval 95">
              <a:extLst>
                <a:ext uri="{FF2B5EF4-FFF2-40B4-BE49-F238E27FC236}">
                  <a16:creationId xmlns:a16="http://schemas.microsoft.com/office/drawing/2014/main" id="{AB46F81D-4A82-43EC-91BD-5CBD64C16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385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FB6C0C8F-6EA7-4B0A-9007-596A5370FDAE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013325"/>
            <a:ext cx="1296987" cy="1185863"/>
            <a:chOff x="5070" y="3113"/>
            <a:chExt cx="817" cy="747"/>
          </a:xfrm>
        </p:grpSpPr>
        <p:sp>
          <p:nvSpPr>
            <p:cNvPr id="23564" name="AutoShape 12">
              <a:extLst>
                <a:ext uri="{FF2B5EF4-FFF2-40B4-BE49-F238E27FC236}">
                  <a16:creationId xmlns:a16="http://schemas.microsoft.com/office/drawing/2014/main" id="{79BA4B23-F9EB-4E81-9460-7CDA76DAB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113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33" name="Rectangle 81">
              <a:extLst>
                <a:ext uri="{FF2B5EF4-FFF2-40B4-BE49-F238E27FC236}">
                  <a16:creationId xmlns:a16="http://schemas.microsoft.com/office/drawing/2014/main" id="{0E55BC73-F473-4C73-87BF-8C80CEC48A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85259">
              <a:off x="5252" y="3339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4" name="Rectangle 82">
              <a:extLst>
                <a:ext uri="{FF2B5EF4-FFF2-40B4-BE49-F238E27FC236}">
                  <a16:creationId xmlns:a16="http://schemas.microsoft.com/office/drawing/2014/main" id="{70A37F18-DF0F-420B-8FAD-7F35F7A4B9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5524" y="3385"/>
              <a:ext cx="181" cy="4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9" name="AutoShape 87">
              <a:extLst>
                <a:ext uri="{FF2B5EF4-FFF2-40B4-BE49-F238E27FC236}">
                  <a16:creationId xmlns:a16="http://schemas.microsoft.com/office/drawing/2014/main" id="{A64B0972-265A-41F1-B73E-2062422BCC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13701">
              <a:off x="5325" y="3633"/>
              <a:ext cx="227" cy="227"/>
            </a:xfrm>
            <a:custGeom>
              <a:avLst/>
              <a:gdLst>
                <a:gd name="G0" fmla="+- 7856 0 0"/>
                <a:gd name="G1" fmla="+- -9923182 0 0"/>
                <a:gd name="G2" fmla="+- 0 0 -9923182"/>
                <a:gd name="T0" fmla="*/ 0 256 1"/>
                <a:gd name="T1" fmla="*/ 180 256 1"/>
                <a:gd name="G3" fmla="+- -9923182 T0 T1"/>
                <a:gd name="T2" fmla="*/ 0 256 1"/>
                <a:gd name="T3" fmla="*/ 90 256 1"/>
                <a:gd name="G4" fmla="+- -9923182 T2 T3"/>
                <a:gd name="G5" fmla="*/ G4 2 1"/>
                <a:gd name="T4" fmla="*/ 90 256 1"/>
                <a:gd name="T5" fmla="*/ 0 256 1"/>
                <a:gd name="G6" fmla="+- -9923182 T4 T5"/>
                <a:gd name="G7" fmla="*/ G6 2 1"/>
                <a:gd name="G8" fmla="abs -99231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856"/>
                <a:gd name="G18" fmla="*/ 7856 1 2"/>
                <a:gd name="G19" fmla="+- G18 5400 0"/>
                <a:gd name="G20" fmla="cos G19 -9923182"/>
                <a:gd name="G21" fmla="sin G19 -9923182"/>
                <a:gd name="G22" fmla="+- G20 10800 0"/>
                <a:gd name="G23" fmla="+- G21 10800 0"/>
                <a:gd name="G24" fmla="+- 10800 0 G20"/>
                <a:gd name="G25" fmla="+- 7856 10800 0"/>
                <a:gd name="G26" fmla="?: G9 G17 G25"/>
                <a:gd name="G27" fmla="?: G9 0 21600"/>
                <a:gd name="G28" fmla="cos 10800 -9923182"/>
                <a:gd name="G29" fmla="sin 10800 -9923182"/>
                <a:gd name="G30" fmla="sin 7856 -9923182"/>
                <a:gd name="G31" fmla="+- G28 10800 0"/>
                <a:gd name="G32" fmla="+- G29 10800 0"/>
                <a:gd name="G33" fmla="+- G30 10800 0"/>
                <a:gd name="G34" fmla="?: G4 0 G31"/>
                <a:gd name="G35" fmla="?: -9923182 G34 0"/>
                <a:gd name="G36" fmla="?: G6 G35 G31"/>
                <a:gd name="G37" fmla="+- 21600 0 G36"/>
                <a:gd name="G38" fmla="?: G4 0 G33"/>
                <a:gd name="G39" fmla="?: -99231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608 w 21600"/>
                <a:gd name="T15" fmla="*/ 6337 h 21600"/>
                <a:gd name="T16" fmla="*/ 10800 w 21600"/>
                <a:gd name="T17" fmla="*/ 2944 h 21600"/>
                <a:gd name="T18" fmla="*/ 18992 w 21600"/>
                <a:gd name="T19" fmla="*/ 63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901" y="7041"/>
                  </a:moveTo>
                  <a:cubicBezTo>
                    <a:pt x="5277" y="4515"/>
                    <a:pt x="7923" y="2944"/>
                    <a:pt x="10800" y="2944"/>
                  </a:cubicBezTo>
                  <a:cubicBezTo>
                    <a:pt x="13676" y="2944"/>
                    <a:pt x="16322" y="4515"/>
                    <a:pt x="17698" y="7041"/>
                  </a:cubicBezTo>
                  <a:lnTo>
                    <a:pt x="20283" y="5632"/>
                  </a:lnTo>
                  <a:cubicBezTo>
                    <a:pt x="18391" y="2160"/>
                    <a:pt x="14753" y="0"/>
                    <a:pt x="10799" y="0"/>
                  </a:cubicBezTo>
                  <a:cubicBezTo>
                    <a:pt x="6846" y="0"/>
                    <a:pt x="3208" y="2160"/>
                    <a:pt x="1316" y="56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8" name="Oval 96">
              <a:extLst>
                <a:ext uri="{FF2B5EF4-FFF2-40B4-BE49-F238E27FC236}">
                  <a16:creationId xmlns:a16="http://schemas.microsoft.com/office/drawing/2014/main" id="{D6D6CC3F-474C-44B8-ABAC-022F50F7A6E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15307">
              <a:off x="5297" y="3429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9" name="Oval 97">
              <a:extLst>
                <a:ext uri="{FF2B5EF4-FFF2-40B4-BE49-F238E27FC236}">
                  <a16:creationId xmlns:a16="http://schemas.microsoft.com/office/drawing/2014/main" id="{C23093A0-50B3-4B15-90CB-46AE34C58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3475"/>
              <a:ext cx="136" cy="4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D9E40121-709B-48C9-9B21-3B6AB7BBC5B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092200"/>
            <a:ext cx="1152525" cy="1152525"/>
            <a:chOff x="1578" y="663"/>
            <a:chExt cx="726" cy="726"/>
          </a:xfrm>
        </p:grpSpPr>
        <p:sp>
          <p:nvSpPr>
            <p:cNvPr id="23606" name="Oval 54">
              <a:extLst>
                <a:ext uri="{FF2B5EF4-FFF2-40B4-BE49-F238E27FC236}">
                  <a16:creationId xmlns:a16="http://schemas.microsoft.com/office/drawing/2014/main" id="{C1516A01-8C7B-4231-A83B-39AA46039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663"/>
              <a:ext cx="726" cy="726"/>
            </a:xfrm>
            <a:prstGeom prst="ellipse">
              <a:avLst/>
            </a:prstGeom>
            <a:solidFill>
              <a:srgbClr val="99CC00"/>
            </a:solidFill>
            <a:ln w="38100">
              <a:round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08" name="AutoShape 56">
              <a:extLst>
                <a:ext uri="{FF2B5EF4-FFF2-40B4-BE49-F238E27FC236}">
                  <a16:creationId xmlns:a16="http://schemas.microsoft.com/office/drawing/2014/main" id="{72011293-4BFD-47C2-B9EC-A52227CCC8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70413">
              <a:off x="1714" y="844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9" name="AutoShape 57">
              <a:extLst>
                <a:ext uri="{FF2B5EF4-FFF2-40B4-BE49-F238E27FC236}">
                  <a16:creationId xmlns:a16="http://schemas.microsoft.com/office/drawing/2014/main" id="{29C5F579-BD19-4B21-9BE9-027AAA7F2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889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0" name="Freeform 98">
              <a:extLst>
                <a:ext uri="{FF2B5EF4-FFF2-40B4-BE49-F238E27FC236}">
                  <a16:creationId xmlns:a16="http://schemas.microsoft.com/office/drawing/2014/main" id="{11ECAF9A-8A8B-4775-AA1E-7ADB7B648DBE}"/>
                </a:ext>
              </a:extLst>
            </p:cNvPr>
            <p:cNvSpPr>
              <a:spLocks/>
            </p:cNvSpPr>
            <p:nvPr/>
          </p:nvSpPr>
          <p:spPr bwMode="auto">
            <a:xfrm rot="551331">
              <a:off x="1800" y="1144"/>
              <a:ext cx="248" cy="139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FD104FC4-178F-402D-A2A5-60BB3D6F515A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1163638"/>
            <a:ext cx="1152525" cy="1095375"/>
            <a:chOff x="2757" y="708"/>
            <a:chExt cx="726" cy="690"/>
          </a:xfrm>
        </p:grpSpPr>
        <p:sp>
          <p:nvSpPr>
            <p:cNvPr id="23611" name="AutoShape 59">
              <a:extLst>
                <a:ext uri="{FF2B5EF4-FFF2-40B4-BE49-F238E27FC236}">
                  <a16:creationId xmlns:a16="http://schemas.microsoft.com/office/drawing/2014/main" id="{EBDCE238-366C-416B-A1F5-B8826D769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708"/>
              <a:ext cx="726" cy="690"/>
            </a:xfrm>
            <a:prstGeom prst="pentagon">
              <a:avLst/>
            </a:prstGeom>
            <a:solidFill>
              <a:srgbClr val="FF00FF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FF"/>
              </a:extrusionClr>
              <a:contourClr>
                <a:srgbClr val="FF00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13" name="AutoShape 61">
              <a:extLst>
                <a:ext uri="{FF2B5EF4-FFF2-40B4-BE49-F238E27FC236}">
                  <a16:creationId xmlns:a16="http://schemas.microsoft.com/office/drawing/2014/main" id="{1304010D-966A-48BA-AEA3-0E9EA8D564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047">
              <a:off x="2894" y="890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4" name="AutoShape 62">
              <a:extLst>
                <a:ext uri="{FF2B5EF4-FFF2-40B4-BE49-F238E27FC236}">
                  <a16:creationId xmlns:a16="http://schemas.microsoft.com/office/drawing/2014/main" id="{3153E8C8-B639-46C9-A8FB-AE186FED2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93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1" name="Freeform 99">
              <a:extLst>
                <a:ext uri="{FF2B5EF4-FFF2-40B4-BE49-F238E27FC236}">
                  <a16:creationId xmlns:a16="http://schemas.microsoft.com/office/drawing/2014/main" id="{3BFB49BA-3ABC-4253-A1FB-F80156B2029E}"/>
                </a:ext>
              </a:extLst>
            </p:cNvPr>
            <p:cNvSpPr>
              <a:spLocks/>
            </p:cNvSpPr>
            <p:nvPr/>
          </p:nvSpPr>
          <p:spPr bwMode="auto">
            <a:xfrm rot="551331">
              <a:off x="2976" y="1144"/>
              <a:ext cx="248" cy="139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69" name="Group 117">
            <a:extLst>
              <a:ext uri="{FF2B5EF4-FFF2-40B4-BE49-F238E27FC236}">
                <a16:creationId xmlns:a16="http://schemas.microsoft.com/office/drawing/2014/main" id="{07D8990A-3DE9-479E-AF4C-79BF45A0FB90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163638"/>
            <a:ext cx="1008063" cy="1008062"/>
            <a:chOff x="3982" y="708"/>
            <a:chExt cx="635" cy="635"/>
          </a:xfrm>
        </p:grpSpPr>
        <p:sp>
          <p:nvSpPr>
            <p:cNvPr id="23616" name="Rectangle 64">
              <a:extLst>
                <a:ext uri="{FF2B5EF4-FFF2-40B4-BE49-F238E27FC236}">
                  <a16:creationId xmlns:a16="http://schemas.microsoft.com/office/drawing/2014/main" id="{B0D47DB1-855A-41A3-B6DD-BFC7A9086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708"/>
              <a:ext cx="635" cy="635"/>
            </a:xfrm>
            <a:prstGeom prst="rect">
              <a:avLst/>
            </a:prstGeom>
            <a:solidFill>
              <a:srgbClr val="00CCFF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18" name="AutoShape 66">
              <a:extLst>
                <a:ext uri="{FF2B5EF4-FFF2-40B4-BE49-F238E27FC236}">
                  <a16:creationId xmlns:a16="http://schemas.microsoft.com/office/drawing/2014/main" id="{D5885241-7AC3-4903-8169-47D59C58F1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33080">
              <a:off x="4073" y="800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9" name="AutoShape 67">
              <a:extLst>
                <a:ext uri="{FF2B5EF4-FFF2-40B4-BE49-F238E27FC236}">
                  <a16:creationId xmlns:a16="http://schemas.microsoft.com/office/drawing/2014/main" id="{15EC69DF-2DC2-405C-BA8F-119335D24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84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2" name="Freeform 100">
              <a:extLst>
                <a:ext uri="{FF2B5EF4-FFF2-40B4-BE49-F238E27FC236}">
                  <a16:creationId xmlns:a16="http://schemas.microsoft.com/office/drawing/2014/main" id="{0250E48F-9284-44FA-80BF-B4F9CD31F022}"/>
                </a:ext>
              </a:extLst>
            </p:cNvPr>
            <p:cNvSpPr>
              <a:spLocks/>
            </p:cNvSpPr>
            <p:nvPr/>
          </p:nvSpPr>
          <p:spPr bwMode="auto">
            <a:xfrm rot="551331">
              <a:off x="4152" y="1064"/>
              <a:ext cx="248" cy="139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2E391660-9C53-4D1B-952D-328C66E4FDD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092200"/>
            <a:ext cx="1296987" cy="1122363"/>
            <a:chOff x="5070" y="663"/>
            <a:chExt cx="817" cy="707"/>
          </a:xfrm>
        </p:grpSpPr>
        <p:sp>
          <p:nvSpPr>
            <p:cNvPr id="23621" name="AutoShape 69">
              <a:extLst>
                <a:ext uri="{FF2B5EF4-FFF2-40B4-BE49-F238E27FC236}">
                  <a16:creationId xmlns:a16="http://schemas.microsoft.com/office/drawing/2014/main" id="{56DBE697-A2A5-4B65-B7C5-3324CC139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663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623" name="AutoShape 71">
              <a:extLst>
                <a:ext uri="{FF2B5EF4-FFF2-40B4-BE49-F238E27FC236}">
                  <a16:creationId xmlns:a16="http://schemas.microsoft.com/office/drawing/2014/main" id="{2CB7B763-43FF-466C-8746-088370BB68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3047">
              <a:off x="5252" y="980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4" name="AutoShape 72">
              <a:extLst>
                <a:ext uri="{FF2B5EF4-FFF2-40B4-BE49-F238E27FC236}">
                  <a16:creationId xmlns:a16="http://schemas.microsoft.com/office/drawing/2014/main" id="{F7402BFE-4F9F-4F3E-AF5B-3C0A793BC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3" y="1025"/>
              <a:ext cx="182" cy="182"/>
            </a:xfrm>
            <a:custGeom>
              <a:avLst/>
              <a:gdLst>
                <a:gd name="G0" fmla="+- 6361 0 0"/>
                <a:gd name="G1" fmla="+- 11234197 0 0"/>
                <a:gd name="G2" fmla="+- 0 0 11234197"/>
                <a:gd name="T0" fmla="*/ 0 256 1"/>
                <a:gd name="T1" fmla="*/ 180 256 1"/>
                <a:gd name="G3" fmla="+- 11234197 T0 T1"/>
                <a:gd name="T2" fmla="*/ 0 256 1"/>
                <a:gd name="T3" fmla="*/ 90 256 1"/>
                <a:gd name="G4" fmla="+- 11234197 T2 T3"/>
                <a:gd name="G5" fmla="*/ G4 2 1"/>
                <a:gd name="T4" fmla="*/ 90 256 1"/>
                <a:gd name="T5" fmla="*/ 0 256 1"/>
                <a:gd name="G6" fmla="+- 11234197 T4 T5"/>
                <a:gd name="G7" fmla="*/ G6 2 1"/>
                <a:gd name="G8" fmla="abs 1123419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61"/>
                <a:gd name="G18" fmla="*/ 6361 1 2"/>
                <a:gd name="G19" fmla="+- G18 5400 0"/>
                <a:gd name="G20" fmla="cos G19 11234197"/>
                <a:gd name="G21" fmla="sin G19 11234197"/>
                <a:gd name="G22" fmla="+- G20 10800 0"/>
                <a:gd name="G23" fmla="+- G21 10800 0"/>
                <a:gd name="G24" fmla="+- 10800 0 G20"/>
                <a:gd name="G25" fmla="+- 6361 10800 0"/>
                <a:gd name="G26" fmla="?: G9 G17 G25"/>
                <a:gd name="G27" fmla="?: G9 0 21600"/>
                <a:gd name="G28" fmla="cos 10800 11234197"/>
                <a:gd name="G29" fmla="sin 10800 11234197"/>
                <a:gd name="G30" fmla="sin 6361 11234197"/>
                <a:gd name="G31" fmla="+- G28 10800 0"/>
                <a:gd name="G32" fmla="+- G29 10800 0"/>
                <a:gd name="G33" fmla="+- G30 10800 0"/>
                <a:gd name="G34" fmla="?: G4 0 G31"/>
                <a:gd name="G35" fmla="?: 11234197 G34 0"/>
                <a:gd name="G36" fmla="?: G6 G35 G31"/>
                <a:gd name="G37" fmla="+- 21600 0 G36"/>
                <a:gd name="G38" fmla="?: G4 0 G33"/>
                <a:gd name="G39" fmla="?: 1123419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315 w 21600"/>
                <a:gd name="T15" fmla="*/ 12080 h 21600"/>
                <a:gd name="T16" fmla="*/ 10800 w 21600"/>
                <a:gd name="T17" fmla="*/ 4439 h 21600"/>
                <a:gd name="T18" fmla="*/ 19285 w 21600"/>
                <a:gd name="T19" fmla="*/ 1208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510" y="11748"/>
                  </a:moveTo>
                  <a:cubicBezTo>
                    <a:pt x="4462" y="11434"/>
                    <a:pt x="4439" y="11117"/>
                    <a:pt x="4439" y="10800"/>
                  </a:cubicBezTo>
                  <a:cubicBezTo>
                    <a:pt x="4439" y="7286"/>
                    <a:pt x="7286" y="4439"/>
                    <a:pt x="10800" y="4439"/>
                  </a:cubicBezTo>
                  <a:cubicBezTo>
                    <a:pt x="14313" y="4439"/>
                    <a:pt x="17161" y="7286"/>
                    <a:pt x="17161" y="10800"/>
                  </a:cubicBezTo>
                  <a:cubicBezTo>
                    <a:pt x="17161" y="11117"/>
                    <a:pt x="17137" y="11434"/>
                    <a:pt x="17089" y="11748"/>
                  </a:cubicBezTo>
                  <a:lnTo>
                    <a:pt x="21479" y="12411"/>
                  </a:lnTo>
                  <a:cubicBezTo>
                    <a:pt x="21559" y="11877"/>
                    <a:pt x="21600" y="113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339"/>
                    <a:pt x="40" y="11877"/>
                    <a:pt x="120" y="124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3" name="Freeform 101">
              <a:extLst>
                <a:ext uri="{FF2B5EF4-FFF2-40B4-BE49-F238E27FC236}">
                  <a16:creationId xmlns:a16="http://schemas.microsoft.com/office/drawing/2014/main" id="{721688D2-E854-4F44-9AFB-5EC863ED0AA8}"/>
                </a:ext>
              </a:extLst>
            </p:cNvPr>
            <p:cNvSpPr>
              <a:spLocks/>
            </p:cNvSpPr>
            <p:nvPr/>
          </p:nvSpPr>
          <p:spPr bwMode="auto">
            <a:xfrm rot="551331">
              <a:off x="5352" y="1144"/>
              <a:ext cx="248" cy="139"/>
            </a:xfrm>
            <a:custGeom>
              <a:avLst/>
              <a:gdLst>
                <a:gd name="T0" fmla="*/ 590 w 1218"/>
                <a:gd name="T1" fmla="*/ 741 h 741"/>
                <a:gd name="T2" fmla="*/ 1135 w 1218"/>
                <a:gd name="T3" fmla="*/ 106 h 741"/>
                <a:gd name="T4" fmla="*/ 91 w 1218"/>
                <a:gd name="T5" fmla="*/ 106 h 741"/>
                <a:gd name="T6" fmla="*/ 590 w 1218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8" h="741">
                  <a:moveTo>
                    <a:pt x="590" y="741"/>
                  </a:moveTo>
                  <a:cubicBezTo>
                    <a:pt x="764" y="741"/>
                    <a:pt x="1218" y="212"/>
                    <a:pt x="1135" y="106"/>
                  </a:cubicBezTo>
                  <a:cubicBezTo>
                    <a:pt x="1052" y="0"/>
                    <a:pt x="182" y="0"/>
                    <a:pt x="91" y="106"/>
                  </a:cubicBezTo>
                  <a:cubicBezTo>
                    <a:pt x="0" y="212"/>
                    <a:pt x="416" y="741"/>
                    <a:pt x="590" y="74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6C970815-78A5-463D-A0DA-D568AD907F42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036888"/>
            <a:ext cx="1152525" cy="1152525"/>
            <a:chOff x="1578" y="1888"/>
            <a:chExt cx="726" cy="726"/>
          </a:xfrm>
        </p:grpSpPr>
        <p:sp>
          <p:nvSpPr>
            <p:cNvPr id="23581" name="Oval 29">
              <a:extLst>
                <a:ext uri="{FF2B5EF4-FFF2-40B4-BE49-F238E27FC236}">
                  <a16:creationId xmlns:a16="http://schemas.microsoft.com/office/drawing/2014/main" id="{C66B4FD0-0883-4BA8-9B10-4306B7316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8"/>
              <a:ext cx="726" cy="726"/>
            </a:xfrm>
            <a:prstGeom prst="ellipse">
              <a:avLst/>
            </a:prstGeom>
            <a:solidFill>
              <a:srgbClr val="99CC00"/>
            </a:solidFill>
            <a:ln w="38100">
              <a:round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82" name="Oval 30">
              <a:extLst>
                <a:ext uri="{FF2B5EF4-FFF2-40B4-BE49-F238E27FC236}">
                  <a16:creationId xmlns:a16="http://schemas.microsoft.com/office/drawing/2014/main" id="{BD5A84B6-6CB2-4C6D-8850-3722638FA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7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3" name="Oval 31">
              <a:extLst>
                <a:ext uri="{FF2B5EF4-FFF2-40B4-BE49-F238E27FC236}">
                  <a16:creationId xmlns:a16="http://schemas.microsoft.com/office/drawing/2014/main" id="{99E74BEB-D480-410E-B16D-D95A77F02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1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4" name="AutoShape 102">
              <a:extLst>
                <a:ext uri="{FF2B5EF4-FFF2-40B4-BE49-F238E27FC236}">
                  <a16:creationId xmlns:a16="http://schemas.microsoft.com/office/drawing/2014/main" id="{4C358AF0-77C3-47A5-AEBC-D27A771957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501121">
              <a:off x="1852" y="2321"/>
              <a:ext cx="45" cy="148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F081A415-504D-4603-BA22-1C46F363A941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3108325"/>
            <a:ext cx="1152525" cy="1095375"/>
            <a:chOff x="2757" y="1933"/>
            <a:chExt cx="726" cy="690"/>
          </a:xfrm>
        </p:grpSpPr>
        <p:sp>
          <p:nvSpPr>
            <p:cNvPr id="23586" name="AutoShape 34">
              <a:extLst>
                <a:ext uri="{FF2B5EF4-FFF2-40B4-BE49-F238E27FC236}">
                  <a16:creationId xmlns:a16="http://schemas.microsoft.com/office/drawing/2014/main" id="{4B84AF95-1B6F-4AC8-999D-61969F467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933"/>
              <a:ext cx="726" cy="690"/>
            </a:xfrm>
            <a:prstGeom prst="pentagon">
              <a:avLst/>
            </a:prstGeom>
            <a:solidFill>
              <a:srgbClr val="FF00FF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FF"/>
              </a:extrusionClr>
              <a:contourClr>
                <a:srgbClr val="FF00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87" name="Oval 35">
              <a:extLst>
                <a:ext uri="{FF2B5EF4-FFF2-40B4-BE49-F238E27FC236}">
                  <a16:creationId xmlns:a16="http://schemas.microsoft.com/office/drawing/2014/main" id="{61194645-B207-4216-99B5-87C15613C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211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8" name="Oval 36">
              <a:extLst>
                <a:ext uri="{FF2B5EF4-FFF2-40B4-BE49-F238E27FC236}">
                  <a16:creationId xmlns:a16="http://schemas.microsoft.com/office/drawing/2014/main" id="{DD37BBD1-1ABD-45B5-A9BB-09405DFB9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216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5" name="AutoShape 103">
              <a:extLst>
                <a:ext uri="{FF2B5EF4-FFF2-40B4-BE49-F238E27FC236}">
                  <a16:creationId xmlns:a16="http://schemas.microsoft.com/office/drawing/2014/main" id="{D1F212D4-5D44-4278-8BEC-86FEA8A5F6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501121">
              <a:off x="3034" y="2357"/>
              <a:ext cx="45" cy="148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6" name="Group 114">
            <a:extLst>
              <a:ext uri="{FF2B5EF4-FFF2-40B4-BE49-F238E27FC236}">
                <a16:creationId xmlns:a16="http://schemas.microsoft.com/office/drawing/2014/main" id="{15C487FF-9AA3-4FBB-887B-7334641C63F4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3108325"/>
            <a:ext cx="1008063" cy="1008063"/>
            <a:chOff x="3982" y="1933"/>
            <a:chExt cx="635" cy="635"/>
          </a:xfrm>
        </p:grpSpPr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7CFE335D-CE67-4028-9C6F-5CCB5161B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33"/>
              <a:ext cx="635" cy="635"/>
            </a:xfrm>
            <a:prstGeom prst="rect">
              <a:avLst/>
            </a:prstGeom>
            <a:solidFill>
              <a:srgbClr val="00CCFF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  <a:contourClr>
                <a:srgbClr val="00CC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92" name="Oval 40">
              <a:extLst>
                <a:ext uri="{FF2B5EF4-FFF2-40B4-BE49-F238E27FC236}">
                  <a16:creationId xmlns:a16="http://schemas.microsoft.com/office/drawing/2014/main" id="{81BC5709-5A4C-42C5-B484-A69CAE763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2024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3" name="Oval 41">
              <a:extLst>
                <a:ext uri="{FF2B5EF4-FFF2-40B4-BE49-F238E27FC236}">
                  <a16:creationId xmlns:a16="http://schemas.microsoft.com/office/drawing/2014/main" id="{F2D3AC9A-B8CC-45E7-A4FB-DBFAF501E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206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6" name="AutoShape 104">
              <a:extLst>
                <a:ext uri="{FF2B5EF4-FFF2-40B4-BE49-F238E27FC236}">
                  <a16:creationId xmlns:a16="http://schemas.microsoft.com/office/drawing/2014/main" id="{E1238364-C47C-45B9-BCC6-DB3190DF7E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501121">
              <a:off x="4216" y="2279"/>
              <a:ext cx="45" cy="148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261DF563-E713-473F-983D-37D89361AAC2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036888"/>
            <a:ext cx="1296987" cy="1122362"/>
            <a:chOff x="5070" y="1888"/>
            <a:chExt cx="817" cy="707"/>
          </a:xfrm>
        </p:grpSpPr>
        <p:sp>
          <p:nvSpPr>
            <p:cNvPr id="23596" name="AutoShape 44">
              <a:extLst>
                <a:ext uri="{FF2B5EF4-FFF2-40B4-BE49-F238E27FC236}">
                  <a16:creationId xmlns:a16="http://schemas.microsoft.com/office/drawing/2014/main" id="{C2454B31-69F6-4416-8B97-D7454D555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888"/>
              <a:ext cx="817" cy="70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>
              <a:miter lim="800000"/>
              <a:headEnd/>
              <a:tailEnd/>
            </a:ln>
            <a:effectLst/>
            <a:scene3d>
              <a:camera prst="legacyPerspectiveFront">
                <a:rot lat="1500000" lon="1500000" rev="0"/>
              </a:camera>
              <a:lightRig rig="legacyFlat2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97" name="Oval 45">
              <a:extLst>
                <a:ext uri="{FF2B5EF4-FFF2-40B4-BE49-F238E27FC236}">
                  <a16:creationId xmlns:a16="http://schemas.microsoft.com/office/drawing/2014/main" id="{D4C744CC-EDB5-4D49-8B5C-7669F4072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2206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8" name="Oval 46">
              <a:extLst>
                <a:ext uri="{FF2B5EF4-FFF2-40B4-BE49-F238E27FC236}">
                  <a16:creationId xmlns:a16="http://schemas.microsoft.com/office/drawing/2014/main" id="{CC68DE23-3B41-4ECF-B336-817F406FA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225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7" name="AutoShape 105">
              <a:extLst>
                <a:ext uri="{FF2B5EF4-FFF2-40B4-BE49-F238E27FC236}">
                  <a16:creationId xmlns:a16="http://schemas.microsoft.com/office/drawing/2014/main" id="{B30B1CCA-8D70-46FF-9734-5999FBC581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501121">
              <a:off x="5398" y="2345"/>
              <a:ext cx="45" cy="148"/>
            </a:xfrm>
            <a:prstGeom prst="moon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94</Words>
  <Application>Microsoft Office PowerPoint</Application>
  <PresentationFormat>A4 210 x 297 mm</PresentationFormat>
  <Paragraphs>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顔マーク</vt:lpstr>
      <vt:lpstr>顔マーク</vt:lpstr>
      <vt:lpstr>顔マーク</vt:lpstr>
      <vt:lpstr>顔マーク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pptxc02_顔マークのイラスト</dc:title>
  <dc:subject>pptxc02_顔マークのイラスト</dc:subject>
  <dc:creator>でじけろお</dc:creator>
  <cp:revision>2</cp:revision>
  <dcterms:created xsi:type="dcterms:W3CDTF">2010-10-12T01:13:58Z</dcterms:created>
  <dcterms:modified xsi:type="dcterms:W3CDTF">2019-10-21T00:35:33Z</dcterms:modified>
  <cp:version>2</cp:version>
</cp:coreProperties>
</file>